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75" d="100"/>
          <a:sy n="75" d="100"/>
        </p:scale>
        <p:origin x="1364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Erium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678024"/>
            <a:ext cx="1316380" cy="933649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AddFriendCommand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FindFriendCommand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Chia Wen Kai</cp:lastModifiedBy>
  <cp:revision>95</cp:revision>
  <dcterms:created xsi:type="dcterms:W3CDTF">2016-07-22T14:33:02Z</dcterms:created>
  <dcterms:modified xsi:type="dcterms:W3CDTF">2018-09-21T08:04:38Z</dcterms:modified>
</cp:coreProperties>
</file>