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8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7c5cb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447c5cb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Sequence Diagram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447c5cb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6622839" y="112050"/>
            <a:ext cx="1215300" cy="5784300"/>
          </a:xfrm>
          <a:prstGeom prst="roundRect">
            <a:avLst>
              <a:gd fmla="val 3484" name="adj"/>
            </a:avLst>
          </a:prstGeom>
          <a:solidFill>
            <a:srgbClr val="E6E0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1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69475" y="112051"/>
            <a:ext cx="6384300" cy="5778300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1"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43483" y="447636"/>
            <a:ext cx="1267800" cy="3021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>
            <a:off x="1277355" y="764367"/>
            <a:ext cx="0" cy="50253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3" name="Google Shape;93;p13"/>
          <p:cNvSpPr/>
          <p:nvPr/>
        </p:nvSpPr>
        <p:spPr>
          <a:xfrm>
            <a:off x="1214652" y="1069786"/>
            <a:ext cx="132600" cy="45954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867866" y="342320"/>
            <a:ext cx="1061700" cy="4074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:Address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BookParser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3402092" y="764367"/>
            <a:ext cx="0" cy="14109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6" name="Google Shape;96;p13"/>
          <p:cNvSpPr/>
          <p:nvPr/>
        </p:nvSpPr>
        <p:spPr>
          <a:xfrm>
            <a:off x="3339378" y="1163419"/>
            <a:ext cx="141600" cy="9072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356797" y="1379255"/>
            <a:ext cx="139200" cy="6519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>
            <a:off x="239334" y="1073007"/>
            <a:ext cx="975300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" name="Google Shape;99;p13"/>
          <p:cNvSpPr txBox="1"/>
          <p:nvPr/>
        </p:nvSpPr>
        <p:spPr>
          <a:xfrm>
            <a:off x="319582" y="746275"/>
            <a:ext cx="1077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(“copysub 1 2 4”)</a:t>
            </a:r>
            <a:endParaRPr sz="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>
            <a:off x="3426023" y="1285776"/>
            <a:ext cx="523500" cy="51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" name="Google Shape;101;p13"/>
          <p:cNvSpPr txBox="1"/>
          <p:nvPr/>
        </p:nvSpPr>
        <p:spPr>
          <a:xfrm>
            <a:off x="2380847" y="2084013"/>
            <a:ext cx="7455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  <a:endParaRPr sz="1200"/>
          </a:p>
        </p:txBody>
      </p:sp>
      <p:cxnSp>
        <p:nvCxnSpPr>
          <p:cNvPr id="102" name="Google Shape;102;p13"/>
          <p:cNvCxnSpPr/>
          <p:nvPr/>
        </p:nvCxnSpPr>
        <p:spPr>
          <a:xfrm>
            <a:off x="3453059" y="1954524"/>
            <a:ext cx="9405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1307158" y="2031201"/>
            <a:ext cx="20451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06151" y="5650441"/>
            <a:ext cx="1041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05" name="Google Shape;105;p13"/>
          <p:cNvSpPr txBox="1"/>
          <p:nvPr/>
        </p:nvSpPr>
        <p:spPr>
          <a:xfrm>
            <a:off x="5918698" y="2203038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FilteredPersonList(</a:t>
            </a:r>
            <a:r>
              <a:rPr lang="en-US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307158" y="937378"/>
            <a:ext cx="19464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parseCommand(“copysub 1 2 4”)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724657" y="5266585"/>
            <a:ext cx="5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200"/>
          </a:p>
        </p:txBody>
      </p:sp>
      <p:sp>
        <p:nvSpPr>
          <p:cNvPr id="108" name="Google Shape;108;p13"/>
          <p:cNvSpPr txBox="1"/>
          <p:nvPr/>
        </p:nvSpPr>
        <p:spPr>
          <a:xfrm>
            <a:off x="436312" y="5436978"/>
            <a:ext cx="6636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200"/>
          </a:p>
        </p:txBody>
      </p:sp>
      <p:sp>
        <p:nvSpPr>
          <p:cNvPr id="109" name="Google Shape;109;p13"/>
          <p:cNvSpPr/>
          <p:nvPr/>
        </p:nvSpPr>
        <p:spPr>
          <a:xfrm>
            <a:off x="6826850" y="1871215"/>
            <a:ext cx="732900" cy="2616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Model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7210565" y="1914304"/>
            <a:ext cx="0" cy="39108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1" name="Google Shape;111;p13"/>
          <p:cNvSpPr/>
          <p:nvPr/>
        </p:nvSpPr>
        <p:spPr>
          <a:xfrm>
            <a:off x="7138789" y="2407979"/>
            <a:ext cx="147000" cy="3021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>
            <a:off x="5847141" y="2406045"/>
            <a:ext cx="12855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3" name="Google Shape;113;p13"/>
          <p:cNvSpPr/>
          <p:nvPr/>
        </p:nvSpPr>
        <p:spPr>
          <a:xfrm>
            <a:off x="3930126" y="1071500"/>
            <a:ext cx="952500" cy="4017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:CopySub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3"/>
          <p:cNvCxnSpPr/>
          <p:nvPr/>
        </p:nvCxnSpPr>
        <p:spPr>
          <a:xfrm>
            <a:off x="1324944" y="2314917"/>
            <a:ext cx="43896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1362084" y="1161771"/>
            <a:ext cx="19653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1324944" y="5498074"/>
            <a:ext cx="43896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17" name="Google Shape;117;p13"/>
          <p:cNvCxnSpPr/>
          <p:nvPr/>
        </p:nvCxnSpPr>
        <p:spPr>
          <a:xfrm>
            <a:off x="5873153" y="2692476"/>
            <a:ext cx="12480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18" name="Google Shape;118;p13"/>
          <p:cNvSpPr/>
          <p:nvPr/>
        </p:nvSpPr>
        <p:spPr>
          <a:xfrm>
            <a:off x="5315636" y="1340600"/>
            <a:ext cx="952500" cy="4017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:CopySub</a:t>
            </a:r>
            <a:b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3"/>
          <p:cNvCxnSpPr/>
          <p:nvPr/>
        </p:nvCxnSpPr>
        <p:spPr>
          <a:xfrm>
            <a:off x="4512889" y="1541583"/>
            <a:ext cx="8034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0" name="Google Shape;120;p13"/>
          <p:cNvSpPr/>
          <p:nvPr/>
        </p:nvSpPr>
        <p:spPr>
          <a:xfrm>
            <a:off x="5722261" y="1691562"/>
            <a:ext cx="155400" cy="38067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>
            <a:off x="4500517" y="1832108"/>
            <a:ext cx="13005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22" name="Google Shape;122;p13"/>
          <p:cNvSpPr/>
          <p:nvPr/>
        </p:nvSpPr>
        <p:spPr>
          <a:xfrm>
            <a:off x="7928797" y="112050"/>
            <a:ext cx="1215300" cy="5784300"/>
          </a:xfrm>
          <a:prstGeom prst="roundRect">
            <a:avLst>
              <a:gd fmla="val 3484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Util</a:t>
            </a:r>
            <a:endParaRPr b="1" sz="120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3"/>
          <p:cNvCxnSpPr/>
          <p:nvPr/>
        </p:nvCxnSpPr>
        <p:spPr>
          <a:xfrm>
            <a:off x="5908766" y="2925111"/>
            <a:ext cx="25035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" name="Google Shape;124;p13"/>
          <p:cNvSpPr txBox="1"/>
          <p:nvPr/>
        </p:nvSpPr>
        <p:spPr>
          <a:xfrm>
            <a:off x="5913946" y="2726841"/>
            <a:ext cx="22092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copySubjectFrom()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3"/>
          <p:cNvCxnSpPr/>
          <p:nvPr/>
        </p:nvCxnSpPr>
        <p:spPr>
          <a:xfrm flipH="1">
            <a:off x="8498653" y="2272487"/>
            <a:ext cx="600" cy="35703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274E1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6" name="Google Shape;126;p13"/>
          <p:cNvSpPr/>
          <p:nvPr/>
        </p:nvSpPr>
        <p:spPr>
          <a:xfrm>
            <a:off x="8132811" y="2236934"/>
            <a:ext cx="732900" cy="401700"/>
          </a:xfrm>
          <a:prstGeom prst="rect">
            <a:avLst/>
          </a:prstGeom>
          <a:solidFill>
            <a:srgbClr val="274E13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:Subjects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8413943" y="2957850"/>
            <a:ext cx="147000" cy="2616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3"/>
          <p:cNvCxnSpPr/>
          <p:nvPr/>
        </p:nvCxnSpPr>
        <p:spPr>
          <a:xfrm>
            <a:off x="5901616" y="3213119"/>
            <a:ext cx="2568000" cy="63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5917061" y="3999980"/>
            <a:ext cx="25035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0" name="Google Shape;130;p13"/>
          <p:cNvSpPr txBox="1"/>
          <p:nvPr/>
        </p:nvSpPr>
        <p:spPr>
          <a:xfrm>
            <a:off x="5922242" y="3819487"/>
            <a:ext cx="22092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createPersonWithNewSubjects</a:t>
            </a: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8422239" y="4014943"/>
            <a:ext cx="147000" cy="2616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5892136" y="4270212"/>
            <a:ext cx="2568000" cy="63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33" name="Google Shape;133;p13"/>
          <p:cNvSpPr txBox="1"/>
          <p:nvPr/>
        </p:nvSpPr>
        <p:spPr>
          <a:xfrm>
            <a:off x="5926993" y="4344481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updatePerson()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7147075" y="4496091"/>
            <a:ext cx="147000" cy="1341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3"/>
          <p:cNvCxnSpPr/>
          <p:nvPr/>
        </p:nvCxnSpPr>
        <p:spPr>
          <a:xfrm>
            <a:off x="5873213" y="4511935"/>
            <a:ext cx="12855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5881449" y="4638380"/>
            <a:ext cx="12480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37" name="Google Shape;137;p13"/>
          <p:cNvSpPr txBox="1"/>
          <p:nvPr/>
        </p:nvSpPr>
        <p:spPr>
          <a:xfrm>
            <a:off x="5917513" y="4708301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updateFilteredPersonList()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7137594" y="4877688"/>
            <a:ext cx="147000" cy="1341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3"/>
          <p:cNvCxnSpPr/>
          <p:nvPr/>
        </p:nvCxnSpPr>
        <p:spPr>
          <a:xfrm>
            <a:off x="5863732" y="4893532"/>
            <a:ext cx="12855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0" name="Google Shape;140;p13"/>
          <p:cNvCxnSpPr/>
          <p:nvPr/>
        </p:nvCxnSpPr>
        <p:spPr>
          <a:xfrm>
            <a:off x="5871968" y="5019977"/>
            <a:ext cx="12480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1" name="Google Shape;141;p13"/>
          <p:cNvSpPr txBox="1"/>
          <p:nvPr/>
        </p:nvSpPr>
        <p:spPr>
          <a:xfrm>
            <a:off x="5890256" y="5089898"/>
            <a:ext cx="1598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commitAddressbook()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7145890" y="5259284"/>
            <a:ext cx="147000" cy="1341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3"/>
          <p:cNvCxnSpPr/>
          <p:nvPr/>
        </p:nvCxnSpPr>
        <p:spPr>
          <a:xfrm>
            <a:off x="5872028" y="5275128"/>
            <a:ext cx="12855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4" name="Google Shape;144;p13"/>
          <p:cNvCxnSpPr/>
          <p:nvPr/>
        </p:nvCxnSpPr>
        <p:spPr>
          <a:xfrm>
            <a:off x="5880264" y="5401573"/>
            <a:ext cx="12480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5" name="Google Shape;145;p13"/>
          <p:cNvSpPr/>
          <p:nvPr/>
        </p:nvSpPr>
        <p:spPr>
          <a:xfrm>
            <a:off x="5822744" y="3502920"/>
            <a:ext cx="139200" cy="187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3"/>
          <p:cNvCxnSpPr>
            <a:stCxn id="145" idx="0"/>
            <a:endCxn id="145" idx="2"/>
          </p:cNvCxnSpPr>
          <p:nvPr/>
        </p:nvCxnSpPr>
        <p:spPr>
          <a:xfrm flipH="1" rot="-5400000">
            <a:off x="5798894" y="3596370"/>
            <a:ext cx="187500" cy="600"/>
          </a:xfrm>
          <a:prstGeom prst="curvedConnector5">
            <a:avLst>
              <a:gd fmla="val -60344" name="adj1"/>
              <a:gd fmla="val 60400000" name="adj2"/>
              <a:gd fmla="val 129175" name="adj3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13"/>
          <p:cNvSpPr txBox="1"/>
          <p:nvPr/>
        </p:nvSpPr>
        <p:spPr>
          <a:xfrm>
            <a:off x="6216142" y="3339529"/>
            <a:ext cx="22092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updateSubjectsFor()</a:t>
            </a:r>
            <a:endParaRPr sz="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