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1F6D-3957-4073-A6EA-8AA084D57D2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B04A-F947-48EE-9DE0-CFCDD973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Group Sequence </a:t>
            </a:r>
            <a:r>
              <a:rPr lang="en-SG" dirty="0" smtClean="0"/>
              <a:t>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7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4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0CDC-2C67-42AA-B1DF-B7373BF777E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272660" y="158637"/>
            <a:ext cx="1395341" cy="4347781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862877" y="158637"/>
            <a:ext cx="733061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071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34959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2951" y="125831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961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74587" y="907617"/>
            <a:ext cx="0" cy="162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502580" y="1365810"/>
            <a:ext cx="162547" cy="1041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Rectangle 20"/>
          <p:cNvSpPr/>
          <p:nvPr/>
        </p:nvSpPr>
        <p:spPr>
          <a:xfrm>
            <a:off x="6670784" y="1613634"/>
            <a:ext cx="159873" cy="7485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43101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35241" y="886844"/>
            <a:ext cx="123683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>
                <a:solidFill>
                  <a:srgbClr val="0070C0"/>
                </a:solidFill>
              </a:rPr>
              <a:t>(</a:t>
            </a:r>
          </a:p>
          <a:p>
            <a:r>
              <a:rPr lang="en-US" sz="1100" dirty="0">
                <a:solidFill>
                  <a:srgbClr val="0070C0"/>
                </a:solidFill>
              </a:rPr>
              <a:t>“group Monday”)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602066" y="1506301"/>
            <a:ext cx="601201" cy="6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01992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33108" y="2274159"/>
            <a:ext cx="10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169180" y="23622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5000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94716" y="2743200"/>
            <a:ext cx="18350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updateFilteredPersonList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69179" y="1106270"/>
            <a:ext cx="22346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(“group Monday”)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796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69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506904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94363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844666" y="2958107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382000" y="2976293"/>
            <a:ext cx="147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180879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:Group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189600" y="2749195"/>
            <a:ext cx="50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232246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189600" y="4036462"/>
            <a:ext cx="50400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411868" y="3733799"/>
            <a:ext cx="14327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7771725" y="156924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:Group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850008" y="1800019"/>
            <a:ext cx="922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238605" y="1972225"/>
            <a:ext cx="178547" cy="20642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835802" y="2133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Chan</dc:creator>
  <cp:lastModifiedBy>Andy Chan</cp:lastModifiedBy>
  <cp:revision>1</cp:revision>
  <dcterms:created xsi:type="dcterms:W3CDTF">2018-10-13T06:46:47Z</dcterms:created>
  <dcterms:modified xsi:type="dcterms:W3CDTF">2018-10-13T06:48:32Z</dcterms:modified>
</cp:coreProperties>
</file>