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CC3032D4-0828-4756-9212-7143605D2EB9}"/>
    <pc:docChg chg="undo redo custSel modSld">
      <pc:chgData name="Shengmin Leong" userId="075411cc4697ef0d" providerId="LiveId" clId="{CC3032D4-0828-4756-9212-7143605D2EB9}" dt="2018-10-01T05:07:59.488" v="1129" actId="478"/>
      <pc:docMkLst>
        <pc:docMk/>
      </pc:docMkLst>
      <pc:sldChg chg="addSp delSp modSp">
        <pc:chgData name="Shengmin Leong" userId="075411cc4697ef0d" providerId="LiveId" clId="{CC3032D4-0828-4756-9212-7143605D2EB9}" dt="2018-10-01T05:07:59.488" v="1129" actId="478"/>
        <pc:sldMkLst>
          <pc:docMk/>
          <pc:sldMk cId="2396968029" sldId="263"/>
        </pc:sldMkLst>
        <pc:spChg chg="mod">
          <ac:chgData name="Shengmin Leong" userId="075411cc4697ef0d" providerId="LiveId" clId="{CC3032D4-0828-4756-9212-7143605D2EB9}" dt="2018-10-01T04:50:05.834" v="814" actId="1076"/>
          <ac:spMkLst>
            <pc:docMk/>
            <pc:sldMk cId="2396968029" sldId="263"/>
            <ac:spMk id="2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0:36.515" v="18" actId="1076"/>
          <ac:spMkLst>
            <pc:docMk/>
            <pc:sldMk cId="2396968029" sldId="263"/>
            <ac:spMk id="42" creationId="{00000000-0000-0000-0000-000000000000}"/>
          </ac:spMkLst>
        </pc:spChg>
        <pc:spChg chg="mod ord">
          <ac:chgData name="Shengmin Leong" userId="075411cc4697ef0d" providerId="LiveId" clId="{CC3032D4-0828-4756-9212-7143605D2EB9}" dt="2018-10-01T04:40:20.987" v="575" actId="166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19:58.184" v="1" actId="1076"/>
          <ac:spMkLst>
            <pc:docMk/>
            <pc:sldMk cId="2396968029" sldId="263"/>
            <ac:spMk id="48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5:36.179" v="72" actId="1076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5:39.355" v="73" actId="1076"/>
          <ac:spMkLst>
            <pc:docMk/>
            <pc:sldMk cId="2396968029" sldId="263"/>
            <ac:spMk id="51" creationId="{00000000-0000-0000-0000-000000000000}"/>
          </ac:spMkLst>
        </pc:spChg>
        <pc:spChg chg="mod ord">
          <ac:chgData name="Shengmin Leong" userId="075411cc4697ef0d" providerId="LiveId" clId="{CC3032D4-0828-4756-9212-7143605D2EB9}" dt="2018-10-01T04:39:22.927" v="568" actId="166"/>
          <ac:spMkLst>
            <pc:docMk/>
            <pc:sldMk cId="2396968029" sldId="263"/>
            <ac:spMk id="55" creationId="{00000000-0000-0000-0000-000000000000}"/>
          </ac:spMkLst>
        </pc:spChg>
        <pc:spChg chg="add mod">
          <ac:chgData name="Shengmin Leong" userId="075411cc4697ef0d" providerId="LiveId" clId="{CC3032D4-0828-4756-9212-7143605D2EB9}" dt="2018-10-01T03:21:58.360" v="38" actId="1076"/>
          <ac:spMkLst>
            <pc:docMk/>
            <pc:sldMk cId="2396968029" sldId="263"/>
            <ac:spMk id="56" creationId="{249D00E4-5904-42A5-820F-DAA30DF03A0F}"/>
          </ac:spMkLst>
        </pc:spChg>
        <pc:spChg chg="add mod">
          <ac:chgData name="Shengmin Leong" userId="075411cc4697ef0d" providerId="LiveId" clId="{CC3032D4-0828-4756-9212-7143605D2EB9}" dt="2018-10-01T03:24:21.773" v="55" actId="1076"/>
          <ac:spMkLst>
            <pc:docMk/>
            <pc:sldMk cId="2396968029" sldId="263"/>
            <ac:spMk id="57" creationId="{6DB0FF8F-D1E6-4C03-9A19-F389789BC40B}"/>
          </ac:spMkLst>
        </pc:spChg>
        <pc:spChg chg="mod">
          <ac:chgData name="Shengmin Leong" userId="075411cc4697ef0d" providerId="LiveId" clId="{CC3032D4-0828-4756-9212-7143605D2EB9}" dt="2018-10-01T04:46:57.114" v="769" actId="1035"/>
          <ac:spMkLst>
            <pc:docMk/>
            <pc:sldMk cId="2396968029" sldId="263"/>
            <ac:spMk id="61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4:46:03.066" v="758" actId="1076"/>
          <ac:spMkLst>
            <pc:docMk/>
            <pc:sldMk cId="2396968029" sldId="263"/>
            <ac:spMk id="62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6:33.497" v="92" actId="1035"/>
          <ac:spMkLst>
            <pc:docMk/>
            <pc:sldMk cId="2396968029" sldId="263"/>
            <ac:spMk id="63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5:01.346" v="66" actId="1035"/>
          <ac:spMkLst>
            <pc:docMk/>
            <pc:sldMk cId="2396968029" sldId="263"/>
            <ac:spMk id="65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4:51:39.868" v="826" actId="1076"/>
          <ac:spMkLst>
            <pc:docMk/>
            <pc:sldMk cId="2396968029" sldId="263"/>
            <ac:spMk id="66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4:29:15.290" v="283" actId="1076"/>
          <ac:spMkLst>
            <pc:docMk/>
            <pc:sldMk cId="2396968029" sldId="263"/>
            <ac:spMk id="68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5:03:12.764" v="1045" actId="1076"/>
          <ac:spMkLst>
            <pc:docMk/>
            <pc:sldMk cId="2396968029" sldId="263"/>
            <ac:spMk id="70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6:42.249" v="98" actId="1038"/>
          <ac:spMkLst>
            <pc:docMk/>
            <pc:sldMk cId="2396968029" sldId="263"/>
            <ac:spMk id="78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5:03:41.130" v="1047" actId="14100"/>
          <ac:spMkLst>
            <pc:docMk/>
            <pc:sldMk cId="2396968029" sldId="263"/>
            <ac:spMk id="80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3:25:46.846" v="84" actId="20577"/>
          <ac:spMkLst>
            <pc:docMk/>
            <pc:sldMk cId="2396968029" sldId="263"/>
            <ac:spMk id="83" creationId="{00000000-0000-0000-0000-000000000000}"/>
          </ac:spMkLst>
        </pc:spChg>
        <pc:spChg chg="add del mod">
          <ac:chgData name="Shengmin Leong" userId="075411cc4697ef0d" providerId="LiveId" clId="{CC3032D4-0828-4756-9212-7143605D2EB9}" dt="2018-10-01T04:28:59.472" v="244" actId="478"/>
          <ac:spMkLst>
            <pc:docMk/>
            <pc:sldMk cId="2396968029" sldId="263"/>
            <ac:spMk id="87" creationId="{797DB465-9617-4324-B257-F5419F478A06}"/>
          </ac:spMkLst>
        </pc:spChg>
        <pc:spChg chg="mod">
          <ac:chgData name="Shengmin Leong" userId="075411cc4697ef0d" providerId="LiveId" clId="{CC3032D4-0828-4756-9212-7143605D2EB9}" dt="2018-10-01T03:29:30.954" v="125" actId="1076"/>
          <ac:spMkLst>
            <pc:docMk/>
            <pc:sldMk cId="2396968029" sldId="263"/>
            <ac:spMk id="99" creationId="{00000000-0000-0000-0000-000000000000}"/>
          </ac:spMkLst>
        </pc:spChg>
        <pc:spChg chg="mod">
          <ac:chgData name="Shengmin Leong" userId="075411cc4697ef0d" providerId="LiveId" clId="{CC3032D4-0828-4756-9212-7143605D2EB9}" dt="2018-10-01T05:02:27.598" v="1036" actId="1037"/>
          <ac:spMkLst>
            <pc:docMk/>
            <pc:sldMk cId="2396968029" sldId="263"/>
            <ac:spMk id="114" creationId="{00000000-0000-0000-0000-000000000000}"/>
          </ac:spMkLst>
        </pc:spChg>
        <pc:spChg chg="add mod">
          <ac:chgData name="Shengmin Leong" userId="075411cc4697ef0d" providerId="LiveId" clId="{CC3032D4-0828-4756-9212-7143605D2EB9}" dt="2018-10-01T04:45:08.592" v="754" actId="1076"/>
          <ac:spMkLst>
            <pc:docMk/>
            <pc:sldMk cId="2396968029" sldId="263"/>
            <ac:spMk id="115" creationId="{94659E10-A783-46D3-A463-E36EE140CF45}"/>
          </ac:spMkLst>
        </pc:spChg>
        <pc:spChg chg="add mod">
          <ac:chgData name="Shengmin Leong" userId="075411cc4697ef0d" providerId="LiveId" clId="{CC3032D4-0828-4756-9212-7143605D2EB9}" dt="2018-10-01T04:45:02.288" v="753" actId="1076"/>
          <ac:spMkLst>
            <pc:docMk/>
            <pc:sldMk cId="2396968029" sldId="263"/>
            <ac:spMk id="116" creationId="{29AD12B8-209F-47FE-B0CD-DCCFA345E5D2}"/>
          </ac:spMkLst>
        </pc:spChg>
        <pc:spChg chg="add del mod">
          <ac:chgData name="Shengmin Leong" userId="075411cc4697ef0d" providerId="LiveId" clId="{CC3032D4-0828-4756-9212-7143605D2EB9}" dt="2018-10-01T05:07:51.900" v="1126" actId="478"/>
          <ac:spMkLst>
            <pc:docMk/>
            <pc:sldMk cId="2396968029" sldId="263"/>
            <ac:spMk id="118" creationId="{00000000-0000-0000-0000-000000000000}"/>
          </ac:spMkLst>
        </pc:spChg>
        <pc:spChg chg="add mod">
          <ac:chgData name="Shengmin Leong" userId="075411cc4697ef0d" providerId="LiveId" clId="{CC3032D4-0828-4756-9212-7143605D2EB9}" dt="2018-10-01T04:30:06.516" v="333" actId="1076"/>
          <ac:spMkLst>
            <pc:docMk/>
            <pc:sldMk cId="2396968029" sldId="263"/>
            <ac:spMk id="123" creationId="{4A3B3FDB-CB1B-4CD6-8885-0DA7CE1D3816}"/>
          </ac:spMkLst>
        </pc:spChg>
        <pc:spChg chg="add mod">
          <ac:chgData name="Shengmin Leong" userId="075411cc4697ef0d" providerId="LiveId" clId="{CC3032D4-0828-4756-9212-7143605D2EB9}" dt="2018-10-01T04:46:09.303" v="759" actId="14100"/>
          <ac:spMkLst>
            <pc:docMk/>
            <pc:sldMk cId="2396968029" sldId="263"/>
            <ac:spMk id="125" creationId="{69DA47F3-AE27-45E8-A5EC-22B609C9702A}"/>
          </ac:spMkLst>
        </pc:spChg>
        <pc:spChg chg="add mod">
          <ac:chgData name="Shengmin Leong" userId="075411cc4697ef0d" providerId="LiveId" clId="{CC3032D4-0828-4756-9212-7143605D2EB9}" dt="2018-10-01T04:32:31.533" v="519" actId="1037"/>
          <ac:spMkLst>
            <pc:docMk/>
            <pc:sldMk cId="2396968029" sldId="263"/>
            <ac:spMk id="129" creationId="{2B9F9408-7B4D-4B99-8EA6-98DC7E99F514}"/>
          </ac:spMkLst>
        </pc:spChg>
        <pc:spChg chg="add mod">
          <ac:chgData name="Shengmin Leong" userId="075411cc4697ef0d" providerId="LiveId" clId="{CC3032D4-0828-4756-9212-7143605D2EB9}" dt="2018-10-01T04:32:22.507" v="513" actId="1076"/>
          <ac:spMkLst>
            <pc:docMk/>
            <pc:sldMk cId="2396968029" sldId="263"/>
            <ac:spMk id="130" creationId="{04A2AE4D-CF61-40C2-8824-CB599E0A01D6}"/>
          </ac:spMkLst>
        </pc:spChg>
        <pc:spChg chg="add del">
          <ac:chgData name="Shengmin Leong" userId="075411cc4697ef0d" providerId="LiveId" clId="{CC3032D4-0828-4756-9212-7143605D2EB9}" dt="2018-10-01T04:33:11.238" v="523"/>
          <ac:spMkLst>
            <pc:docMk/>
            <pc:sldMk cId="2396968029" sldId="263"/>
            <ac:spMk id="132" creationId="{27D3C707-1451-48A0-812B-158B1992D4E7}"/>
          </ac:spMkLst>
        </pc:spChg>
        <pc:spChg chg="add mod">
          <ac:chgData name="Shengmin Leong" userId="075411cc4697ef0d" providerId="LiveId" clId="{CC3032D4-0828-4756-9212-7143605D2EB9}" dt="2018-10-01T04:33:21.322" v="537" actId="1037"/>
          <ac:spMkLst>
            <pc:docMk/>
            <pc:sldMk cId="2396968029" sldId="263"/>
            <ac:spMk id="133" creationId="{39F1FCCD-6F25-4012-87DE-CB61D0C63909}"/>
          </ac:spMkLst>
        </pc:spChg>
        <pc:spChg chg="add mod">
          <ac:chgData name="Shengmin Leong" userId="075411cc4697ef0d" providerId="LiveId" clId="{CC3032D4-0828-4756-9212-7143605D2EB9}" dt="2018-10-01T04:41:34.380" v="682" actId="1076"/>
          <ac:spMkLst>
            <pc:docMk/>
            <pc:sldMk cId="2396968029" sldId="263"/>
            <ac:spMk id="150" creationId="{37CB3289-B6F0-4BCC-A79D-2787CC6F5FC7}"/>
          </ac:spMkLst>
        </pc:spChg>
        <pc:spChg chg="add mod">
          <ac:chgData name="Shengmin Leong" userId="075411cc4697ef0d" providerId="LiveId" clId="{CC3032D4-0828-4756-9212-7143605D2EB9}" dt="2018-10-01T04:42:29.714" v="723" actId="14100"/>
          <ac:spMkLst>
            <pc:docMk/>
            <pc:sldMk cId="2396968029" sldId="263"/>
            <ac:spMk id="151" creationId="{4BB8CCFF-A934-4801-A564-4C0CE890AAEA}"/>
          </ac:spMkLst>
        </pc:spChg>
        <pc:spChg chg="add mod">
          <ac:chgData name="Shengmin Leong" userId="075411cc4697ef0d" providerId="LiveId" clId="{CC3032D4-0828-4756-9212-7143605D2EB9}" dt="2018-10-01T04:56:11.104" v="854" actId="207"/>
          <ac:spMkLst>
            <pc:docMk/>
            <pc:sldMk cId="2396968029" sldId="263"/>
            <ac:spMk id="155" creationId="{F1259AC5-BAD4-48FC-8E26-E04E075B7D59}"/>
          </ac:spMkLst>
        </pc:spChg>
        <pc:spChg chg="add del mod">
          <ac:chgData name="Shengmin Leong" userId="075411cc4697ef0d" providerId="LiveId" clId="{CC3032D4-0828-4756-9212-7143605D2EB9}" dt="2018-10-01T05:07:59.488" v="1129" actId="478"/>
          <ac:spMkLst>
            <pc:docMk/>
            <pc:sldMk cId="2396968029" sldId="263"/>
            <ac:spMk id="182" creationId="{9C258726-294C-4D2D-856F-53C2C2AC5C15}"/>
          </ac:spMkLst>
        </pc:spChg>
        <pc:spChg chg="add mod">
          <ac:chgData name="Shengmin Leong" userId="075411cc4697ef0d" providerId="LiveId" clId="{CC3032D4-0828-4756-9212-7143605D2EB9}" dt="2018-10-01T05:04:23.091" v="1063" actId="1076"/>
          <ac:spMkLst>
            <pc:docMk/>
            <pc:sldMk cId="2396968029" sldId="263"/>
            <ac:spMk id="185" creationId="{B02ACAFF-C41D-44DC-B8A8-9FC647DEA733}"/>
          </ac:spMkLst>
        </pc:spChg>
        <pc:spChg chg="add mod">
          <ac:chgData name="Shengmin Leong" userId="075411cc4697ef0d" providerId="LiveId" clId="{CC3032D4-0828-4756-9212-7143605D2EB9}" dt="2018-10-01T05:04:17.578" v="1062" actId="1038"/>
          <ac:spMkLst>
            <pc:docMk/>
            <pc:sldMk cId="2396968029" sldId="263"/>
            <ac:spMk id="188" creationId="{33156D98-CE4D-4CE3-8FA9-594C95B327B0}"/>
          </ac:spMkLst>
        </pc:spChg>
        <pc:spChg chg="add mod">
          <ac:chgData name="Shengmin Leong" userId="075411cc4697ef0d" providerId="LiveId" clId="{CC3032D4-0828-4756-9212-7143605D2EB9}" dt="2018-10-01T04:58:46.952" v="947" actId="1076"/>
          <ac:spMkLst>
            <pc:docMk/>
            <pc:sldMk cId="2396968029" sldId="263"/>
            <ac:spMk id="189" creationId="{B52DF044-2580-4806-B84E-5EB53CC7FDF6}"/>
          </ac:spMkLst>
        </pc:spChg>
        <pc:spChg chg="add mod">
          <ac:chgData name="Shengmin Leong" userId="075411cc4697ef0d" providerId="LiveId" clId="{CC3032D4-0828-4756-9212-7143605D2EB9}" dt="2018-10-01T05:03:18.807" v="1046" actId="1076"/>
          <ac:spMkLst>
            <pc:docMk/>
            <pc:sldMk cId="2396968029" sldId="263"/>
            <ac:spMk id="206" creationId="{8404FA0A-01D0-4363-BB9D-C4A7524856CE}"/>
          </ac:spMkLst>
        </pc:spChg>
        <pc:spChg chg="add mod">
          <ac:chgData name="Shengmin Leong" userId="075411cc4697ef0d" providerId="LiveId" clId="{CC3032D4-0828-4756-9212-7143605D2EB9}" dt="2018-10-01T05:04:56.135" v="1123" actId="20577"/>
          <ac:spMkLst>
            <pc:docMk/>
            <pc:sldMk cId="2396968029" sldId="263"/>
            <ac:spMk id="210" creationId="{F25BEFE1-10D3-4A97-95F1-5D49922D8BD6}"/>
          </ac:spMkLst>
        </pc:spChg>
        <pc:cxnChg chg="add del mod">
          <ac:chgData name="Shengmin Leong" userId="075411cc4697ef0d" providerId="LiveId" clId="{CC3032D4-0828-4756-9212-7143605D2EB9}" dt="2018-10-01T03:22:46.924" v="46" actId="11529"/>
          <ac:cxnSpMkLst>
            <pc:docMk/>
            <pc:sldMk cId="2396968029" sldId="263"/>
            <ac:cxnSpMk id="14" creationId="{F276A6E5-4F58-4FA0-8E63-A69AB7B5364F}"/>
          </ac:cxnSpMkLst>
        </pc:cxnChg>
        <pc:cxnChg chg="mod">
          <ac:chgData name="Shengmin Leong" userId="075411cc4697ef0d" providerId="LiveId" clId="{CC3032D4-0828-4756-9212-7143605D2EB9}" dt="2018-10-01T03:19:58.184" v="1" actId="1076"/>
          <ac:cxnSpMkLst>
            <pc:docMk/>
            <pc:sldMk cId="2396968029" sldId="263"/>
            <ac:cxnSpMk id="47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3:26:42.249" v="98" actId="1038"/>
          <ac:cxnSpMkLst>
            <pc:docMk/>
            <pc:sldMk cId="2396968029" sldId="263"/>
            <ac:cxnSpMk id="53" creationId="{B97967F8-618A-448B-81FD-CDFD4AF0EC64}"/>
          </ac:cxnSpMkLst>
        </pc:cxnChg>
        <pc:cxnChg chg="del mod">
          <ac:chgData name="Shengmin Leong" userId="075411cc4697ef0d" providerId="LiveId" clId="{CC3032D4-0828-4756-9212-7143605D2EB9}" dt="2018-10-01T04:50:41.177" v="819" actId="478"/>
          <ac:cxnSpMkLst>
            <pc:docMk/>
            <pc:sldMk cId="2396968029" sldId="263"/>
            <ac:cxnSpMk id="58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3:25:36.179" v="72" actId="1076"/>
          <ac:cxnSpMkLst>
            <pc:docMk/>
            <pc:sldMk cId="2396968029" sldId="263"/>
            <ac:cxnSpMk id="60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4:46:03.066" v="758" actId="1076"/>
          <ac:cxnSpMkLst>
            <pc:docMk/>
            <pc:sldMk cId="2396968029" sldId="263"/>
            <ac:cxnSpMk id="64" creationId="{00000000-0000-0000-0000-000000000000}"/>
          </ac:cxnSpMkLst>
        </pc:cxnChg>
        <pc:cxnChg chg="add mod">
          <ac:chgData name="Shengmin Leong" userId="075411cc4697ef0d" providerId="LiveId" clId="{CC3032D4-0828-4756-9212-7143605D2EB9}" dt="2018-10-01T03:24:21.773" v="55" actId="1076"/>
          <ac:cxnSpMkLst>
            <pc:docMk/>
            <pc:sldMk cId="2396968029" sldId="263"/>
            <ac:cxnSpMk id="67" creationId="{A36B6FA4-B0C5-457E-A5AA-242DB847DB70}"/>
          </ac:cxnSpMkLst>
        </pc:cxnChg>
        <pc:cxnChg chg="mod">
          <ac:chgData name="Shengmin Leong" userId="075411cc4697ef0d" providerId="LiveId" clId="{CC3032D4-0828-4756-9212-7143605D2EB9}" dt="2018-10-01T04:29:15.290" v="283" actId="1076"/>
          <ac:cxnSpMkLst>
            <pc:docMk/>
            <pc:sldMk cId="2396968029" sldId="263"/>
            <ac:cxnSpMk id="69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3:26:53.236" v="99" actId="14100"/>
          <ac:cxnSpMkLst>
            <pc:docMk/>
            <pc:sldMk cId="2396968029" sldId="263"/>
            <ac:cxnSpMk id="79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5:03:41.130" v="1047" actId="14100"/>
          <ac:cxnSpMkLst>
            <pc:docMk/>
            <pc:sldMk cId="2396968029" sldId="263"/>
            <ac:cxnSpMk id="81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3:26:42.249" v="98" actId="1038"/>
          <ac:cxnSpMkLst>
            <pc:docMk/>
            <pc:sldMk cId="2396968029" sldId="263"/>
            <ac:cxnSpMk id="84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3:26:42.249" v="98" actId="1038"/>
          <ac:cxnSpMkLst>
            <pc:docMk/>
            <pc:sldMk cId="2396968029" sldId="263"/>
            <ac:cxnSpMk id="86" creationId="{00000000-0000-0000-0000-000000000000}"/>
          </ac:cxnSpMkLst>
        </pc:cxnChg>
        <pc:cxnChg chg="add del mod">
          <ac:chgData name="Shengmin Leong" userId="075411cc4697ef0d" providerId="LiveId" clId="{CC3032D4-0828-4756-9212-7143605D2EB9}" dt="2018-10-01T04:29:01.514" v="245" actId="478"/>
          <ac:cxnSpMkLst>
            <pc:docMk/>
            <pc:sldMk cId="2396968029" sldId="263"/>
            <ac:cxnSpMk id="88" creationId="{B139AC2E-4D75-4594-B30C-D03BD83CAD5C}"/>
          </ac:cxnSpMkLst>
        </pc:cxnChg>
        <pc:cxnChg chg="mod">
          <ac:chgData name="Shengmin Leong" userId="075411cc4697ef0d" providerId="LiveId" clId="{CC3032D4-0828-4756-9212-7143605D2EB9}" dt="2018-10-01T03:29:36.382" v="127" actId="14100"/>
          <ac:cxnSpMkLst>
            <pc:docMk/>
            <pc:sldMk cId="2396968029" sldId="263"/>
            <ac:cxnSpMk id="97" creationId="{00000000-0000-0000-0000-000000000000}"/>
          </ac:cxnSpMkLst>
        </pc:cxnChg>
        <pc:cxnChg chg="mod">
          <ac:chgData name="Shengmin Leong" userId="075411cc4697ef0d" providerId="LiveId" clId="{CC3032D4-0828-4756-9212-7143605D2EB9}" dt="2018-10-01T04:57:27.246" v="913" actId="1076"/>
          <ac:cxnSpMkLst>
            <pc:docMk/>
            <pc:sldMk cId="2396968029" sldId="263"/>
            <ac:cxnSpMk id="107" creationId="{00000000-0000-0000-0000-000000000000}"/>
          </ac:cxnSpMkLst>
        </pc:cxnChg>
        <pc:cxnChg chg="add del mod">
          <ac:chgData name="Shengmin Leong" userId="075411cc4697ef0d" providerId="LiveId" clId="{CC3032D4-0828-4756-9212-7143605D2EB9}" dt="2018-10-01T03:31:04.090" v="137"/>
          <ac:cxnSpMkLst>
            <pc:docMk/>
            <pc:sldMk cId="2396968029" sldId="263"/>
            <ac:cxnSpMk id="110" creationId="{272D07CD-F73E-4202-8ED6-ABE8D927F4F7}"/>
          </ac:cxnSpMkLst>
        </pc:cxnChg>
        <pc:cxnChg chg="add mod ord">
          <ac:chgData name="Shengmin Leong" userId="075411cc4697ef0d" providerId="LiveId" clId="{CC3032D4-0828-4756-9212-7143605D2EB9}" dt="2018-10-01T04:45:08.592" v="754" actId="1076"/>
          <ac:cxnSpMkLst>
            <pc:docMk/>
            <pc:sldMk cId="2396968029" sldId="263"/>
            <ac:cxnSpMk id="113" creationId="{83BB9E20-B28A-4410-8557-5E2EAB264CD1}"/>
          </ac:cxnSpMkLst>
        </pc:cxnChg>
        <pc:cxnChg chg="add mod">
          <ac:chgData name="Shengmin Leong" userId="075411cc4697ef0d" providerId="LiveId" clId="{CC3032D4-0828-4756-9212-7143605D2EB9}" dt="2018-10-01T04:33:30.653" v="538" actId="14100"/>
          <ac:cxnSpMkLst>
            <pc:docMk/>
            <pc:sldMk cId="2396968029" sldId="263"/>
            <ac:cxnSpMk id="121" creationId="{6FB528F8-969B-4B8F-8A8E-941418D6DAE7}"/>
          </ac:cxnSpMkLst>
        </pc:cxnChg>
        <pc:cxnChg chg="add mod">
          <ac:chgData name="Shengmin Leong" userId="075411cc4697ef0d" providerId="LiveId" clId="{CC3032D4-0828-4756-9212-7143605D2EB9}" dt="2018-10-01T04:47:05.517" v="770" actId="14100"/>
          <ac:cxnSpMkLst>
            <pc:docMk/>
            <pc:sldMk cId="2396968029" sldId="263"/>
            <ac:cxnSpMk id="126" creationId="{0605F226-205E-4044-818A-EE7BC6E35A20}"/>
          </ac:cxnSpMkLst>
        </pc:cxnChg>
        <pc:cxnChg chg="add mod">
          <ac:chgData name="Shengmin Leong" userId="075411cc4697ef0d" providerId="LiveId" clId="{CC3032D4-0828-4756-9212-7143605D2EB9}" dt="2018-10-01T04:45:02.288" v="753" actId="1076"/>
          <ac:cxnSpMkLst>
            <pc:docMk/>
            <pc:sldMk cId="2396968029" sldId="263"/>
            <ac:cxnSpMk id="147" creationId="{3972BE1B-2F47-4F76-8A91-7AFF1410B553}"/>
          </ac:cxnSpMkLst>
        </pc:cxnChg>
        <pc:cxnChg chg="add mod">
          <ac:chgData name="Shengmin Leong" userId="075411cc4697ef0d" providerId="LiveId" clId="{CC3032D4-0828-4756-9212-7143605D2EB9}" dt="2018-10-01T05:04:23.091" v="1063" actId="1076"/>
          <ac:cxnSpMkLst>
            <pc:docMk/>
            <pc:sldMk cId="2396968029" sldId="263"/>
            <ac:cxnSpMk id="156" creationId="{0C0C2313-9732-430D-90E5-2CABB627099D}"/>
          </ac:cxnSpMkLst>
        </pc:cxnChg>
        <pc:cxnChg chg="add mod">
          <ac:chgData name="Shengmin Leong" userId="075411cc4697ef0d" providerId="LiveId" clId="{CC3032D4-0828-4756-9212-7143605D2EB9}" dt="2018-10-01T04:51:29.564" v="825" actId="1582"/>
          <ac:cxnSpMkLst>
            <pc:docMk/>
            <pc:sldMk cId="2396968029" sldId="263"/>
            <ac:cxnSpMk id="176" creationId="{E41A1B6F-26D0-484A-950A-09FDC007C73B}"/>
          </ac:cxnSpMkLst>
        </pc:cxnChg>
        <pc:cxnChg chg="add del mod">
          <ac:chgData name="Shengmin Leong" userId="075411cc4697ef0d" providerId="LiveId" clId="{CC3032D4-0828-4756-9212-7143605D2EB9}" dt="2018-10-01T05:07:54.971" v="1128" actId="478"/>
          <ac:cxnSpMkLst>
            <pc:docMk/>
            <pc:sldMk cId="2396968029" sldId="263"/>
            <ac:cxnSpMk id="180" creationId="{43631884-7983-4B5C-BA16-F10A4CF159D8}"/>
          </ac:cxnSpMkLst>
        </pc:cxnChg>
        <pc:cxnChg chg="add mod">
          <ac:chgData name="Shengmin Leong" userId="075411cc4697ef0d" providerId="LiveId" clId="{CC3032D4-0828-4756-9212-7143605D2EB9}" dt="2018-10-01T05:04:17.578" v="1062" actId="1038"/>
          <ac:cxnSpMkLst>
            <pc:docMk/>
            <pc:sldMk cId="2396968029" sldId="263"/>
            <ac:cxnSpMk id="190" creationId="{83CFC997-08BA-4C57-A0A0-D8F253BB2C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80770" y="1203694"/>
            <a:ext cx="7758430" cy="350649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416472" y="42486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014225" y="1193013"/>
            <a:ext cx="819082" cy="4430787"/>
          </a:xfrm>
          <a:prstGeom prst="bentConnector3">
            <a:avLst>
              <a:gd name="adj1" fmla="val 176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6135" y="3629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2588" y="2825486"/>
            <a:ext cx="237678" cy="211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6540" y="27387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33355" y="264435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UniqueWishList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32828" y="27310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299271" y="265210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Wish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743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6094799" y="2825485"/>
            <a:ext cx="204472" cy="44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02952" y="2743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>
            <a:off x="7466243" y="2704738"/>
            <a:ext cx="246154" cy="20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9744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39000" y="2829890"/>
            <a:ext cx="473397" cy="200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Price</a:t>
            </a: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39000" y="2829890"/>
            <a:ext cx="473397" cy="5231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39000" y="2829890"/>
            <a:ext cx="473397" cy="8461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58296" y="2592927"/>
            <a:ext cx="13449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484351" y="23686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38800" y="34721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0278" y="2667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090" y="28194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6807" y="37058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7349" y="30326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39000" y="2371709"/>
            <a:ext cx="473397" cy="4581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46" idx="3"/>
            <a:endCxn id="49" idx="1"/>
          </p:cNvCxnSpPr>
          <p:nvPr/>
        </p:nvCxnSpPr>
        <p:spPr>
          <a:xfrm flipV="1">
            <a:off x="4370826" y="2817734"/>
            <a:ext cx="362529" cy="98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4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83BB9E20-B28A-4410-8557-5E2EAB264CD1}"/>
              </a:ext>
            </a:extLst>
          </p:cNvPr>
          <p:cNvCxnSpPr>
            <a:cxnSpLocks/>
            <a:stCxn id="56" idx="0"/>
            <a:endCxn id="115" idx="3"/>
          </p:cNvCxnSpPr>
          <p:nvPr/>
        </p:nvCxnSpPr>
        <p:spPr>
          <a:xfrm rot="16200000" flipV="1">
            <a:off x="3088710" y="2457895"/>
            <a:ext cx="1246900" cy="7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 flipV="1">
            <a:off x="2898290" y="2175346"/>
            <a:ext cx="196914" cy="23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49D00E4-5904-42A5-820F-DAA30DF03A0F}"/>
              </a:ext>
            </a:extLst>
          </p:cNvPr>
          <p:cNvSpPr/>
          <p:nvPr/>
        </p:nvSpPr>
        <p:spPr>
          <a:xfrm>
            <a:off x="2873351" y="3081711"/>
            <a:ext cx="1678348" cy="3104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VersionedWishTransaction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6DB0FF8F-D1E6-4C03-9A19-F389789BC40B}"/>
              </a:ext>
            </a:extLst>
          </p:cNvPr>
          <p:cNvSpPr/>
          <p:nvPr/>
        </p:nvSpPr>
        <p:spPr>
          <a:xfrm>
            <a:off x="2401255" y="31599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6B6FA4-B0C5-457E-A5AA-242DB847DB70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 flipV="1">
            <a:off x="2637303" y="3236936"/>
            <a:ext cx="236048" cy="970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94659E10-A783-46D3-A463-E36EE140CF45}"/>
              </a:ext>
            </a:extLst>
          </p:cNvPr>
          <p:cNvSpPr/>
          <p:nvPr/>
        </p:nvSpPr>
        <p:spPr>
          <a:xfrm rot="10835961" flipV="1">
            <a:off x="3571331" y="1695302"/>
            <a:ext cx="282387" cy="13951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29AD12B8-209F-47FE-B0CD-DCCFA345E5D2}"/>
              </a:ext>
            </a:extLst>
          </p:cNvPr>
          <p:cNvSpPr/>
          <p:nvPr/>
        </p:nvSpPr>
        <p:spPr>
          <a:xfrm>
            <a:off x="3207829" y="1303613"/>
            <a:ext cx="111381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WishTransaction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63">
            <a:extLst>
              <a:ext uri="{FF2B5EF4-FFF2-40B4-BE49-F238E27FC236}">
                <a16:creationId xmlns:a16="http://schemas.microsoft.com/office/drawing/2014/main" id="{6FB528F8-969B-4B8F-8A8E-941418D6DAE7}"/>
              </a:ext>
            </a:extLst>
          </p:cNvPr>
          <p:cNvCxnSpPr>
            <a:cxnSpLocks/>
            <a:stCxn id="56" idx="3"/>
            <a:endCxn id="123" idx="3"/>
          </p:cNvCxnSpPr>
          <p:nvPr/>
        </p:nvCxnSpPr>
        <p:spPr>
          <a:xfrm>
            <a:off x="4551699" y="3236936"/>
            <a:ext cx="195064" cy="11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Isosceles Triangle 102">
            <a:extLst>
              <a:ext uri="{FF2B5EF4-FFF2-40B4-BE49-F238E27FC236}">
                <a16:creationId xmlns:a16="http://schemas.microsoft.com/office/drawing/2014/main" id="{4A3B3FDB-CB1B-4CD6-8885-0DA7CE1D3816}"/>
              </a:ext>
            </a:extLst>
          </p:cNvPr>
          <p:cNvSpPr/>
          <p:nvPr/>
        </p:nvSpPr>
        <p:spPr>
          <a:xfrm rot="5400000">
            <a:off x="4690631" y="3173601"/>
            <a:ext cx="271014" cy="158750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69DA47F3-AE27-45E8-A5EC-22B609C9702A}"/>
              </a:ext>
            </a:extLst>
          </p:cNvPr>
          <p:cNvSpPr/>
          <p:nvPr/>
        </p:nvSpPr>
        <p:spPr>
          <a:xfrm>
            <a:off x="4915982" y="3047688"/>
            <a:ext cx="124056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VersionedModel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0605F226-205E-4044-818A-EE7BC6E35A20}"/>
              </a:ext>
            </a:extLst>
          </p:cNvPr>
          <p:cNvCxnSpPr>
            <a:cxnSpLocks/>
            <a:stCxn id="129" idx="3"/>
            <a:endCxn id="46" idx="0"/>
          </p:cNvCxnSpPr>
          <p:nvPr/>
        </p:nvCxnSpPr>
        <p:spPr>
          <a:xfrm rot="10800000" flipV="1">
            <a:off x="3625546" y="2192139"/>
            <a:ext cx="794054" cy="46803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Isosceles Triangle 102">
            <a:extLst>
              <a:ext uri="{FF2B5EF4-FFF2-40B4-BE49-F238E27FC236}">
                <a16:creationId xmlns:a16="http://schemas.microsoft.com/office/drawing/2014/main" id="{2B9F9408-7B4D-4B99-8EA6-98DC7E99F514}"/>
              </a:ext>
            </a:extLst>
          </p:cNvPr>
          <p:cNvSpPr/>
          <p:nvPr/>
        </p:nvSpPr>
        <p:spPr>
          <a:xfrm rot="5400000">
            <a:off x="4363468" y="2127625"/>
            <a:ext cx="271014" cy="158750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04A2AE4D-CF61-40C2-8824-CB599E0A01D6}"/>
              </a:ext>
            </a:extLst>
          </p:cNvPr>
          <p:cNvSpPr/>
          <p:nvPr/>
        </p:nvSpPr>
        <p:spPr>
          <a:xfrm>
            <a:off x="4568876" y="199314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VersionedModel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F1FCCD-6F25-4012-87DE-CB61D0C63909}"/>
              </a:ext>
            </a:extLst>
          </p:cNvPr>
          <p:cNvSpPr txBox="1"/>
          <p:nvPr/>
        </p:nvSpPr>
        <p:spPr>
          <a:xfrm>
            <a:off x="2514600" y="32766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095204" y="199314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880266" y="266017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63">
            <a:extLst>
              <a:ext uri="{FF2B5EF4-FFF2-40B4-BE49-F238E27FC236}">
                <a16:creationId xmlns:a16="http://schemas.microsoft.com/office/drawing/2014/main" id="{3972BE1B-2F47-4F76-8A91-7AFF1410B553}"/>
              </a:ext>
            </a:extLst>
          </p:cNvPr>
          <p:cNvCxnSpPr>
            <a:cxnSpLocks/>
            <a:stCxn id="116" idx="3"/>
            <a:endCxn id="150" idx="3"/>
          </p:cNvCxnSpPr>
          <p:nvPr/>
        </p:nvCxnSpPr>
        <p:spPr>
          <a:xfrm>
            <a:off x="4321642" y="1485811"/>
            <a:ext cx="177333" cy="121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0" name="Isosceles Triangle 102">
            <a:extLst>
              <a:ext uri="{FF2B5EF4-FFF2-40B4-BE49-F238E27FC236}">
                <a16:creationId xmlns:a16="http://schemas.microsoft.com/office/drawing/2014/main" id="{37CB3289-B6F0-4BCC-A79D-2787CC6F5FC7}"/>
              </a:ext>
            </a:extLst>
          </p:cNvPr>
          <p:cNvSpPr/>
          <p:nvPr/>
        </p:nvSpPr>
        <p:spPr>
          <a:xfrm rot="5400000">
            <a:off x="4442843" y="1433432"/>
            <a:ext cx="271014" cy="158750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4BB8CCFF-A934-4801-A564-4C0CE890AAEA}"/>
              </a:ext>
            </a:extLst>
          </p:cNvPr>
          <p:cNvSpPr/>
          <p:nvPr/>
        </p:nvSpPr>
        <p:spPr>
          <a:xfrm>
            <a:off x="4680589" y="1312004"/>
            <a:ext cx="160447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ActionCommandListener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>
            <a:extLst>
              <a:ext uri="{FF2B5EF4-FFF2-40B4-BE49-F238E27FC236}">
                <a16:creationId xmlns:a16="http://schemas.microsoft.com/office/drawing/2014/main" id="{F1259AC5-BAD4-48FC-8E26-E04E075B7D59}"/>
              </a:ext>
            </a:extLst>
          </p:cNvPr>
          <p:cNvSpPr/>
          <p:nvPr/>
        </p:nvSpPr>
        <p:spPr>
          <a:xfrm rot="5400000">
            <a:off x="3562626" y="34464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7030A0"/>
              </a:solidFill>
            </a:endParaRPr>
          </a:p>
        </p:txBody>
      </p:sp>
      <p:cxnSp>
        <p:nvCxnSpPr>
          <p:cNvPr id="156" name="Elbow Connector 63">
            <a:extLst>
              <a:ext uri="{FF2B5EF4-FFF2-40B4-BE49-F238E27FC236}">
                <a16:creationId xmlns:a16="http://schemas.microsoft.com/office/drawing/2014/main" id="{0C0C2313-9732-430D-90E5-2CABB627099D}"/>
              </a:ext>
            </a:extLst>
          </p:cNvPr>
          <p:cNvCxnSpPr>
            <a:cxnSpLocks/>
            <a:stCxn id="155" idx="3"/>
            <a:endCxn id="185" idx="1"/>
          </p:cNvCxnSpPr>
          <p:nvPr/>
        </p:nvCxnSpPr>
        <p:spPr>
          <a:xfrm rot="16200000" flipH="1">
            <a:off x="4204149" y="3127696"/>
            <a:ext cx="249038" cy="12960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E41A1B6F-26D0-484A-950A-09FDC007C73B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2602183" y="3715710"/>
            <a:ext cx="814289" cy="706299"/>
          </a:xfrm>
          <a:prstGeom prst="bentConnector3">
            <a:avLst>
              <a:gd name="adj1" fmla="val 7885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5" name="Rectangle 8">
            <a:extLst>
              <a:ext uri="{FF2B5EF4-FFF2-40B4-BE49-F238E27FC236}">
                <a16:creationId xmlns:a16="http://schemas.microsoft.com/office/drawing/2014/main" id="{B02ACAFF-C41D-44DC-B8A8-9FC647DEA733}"/>
              </a:ext>
            </a:extLst>
          </p:cNvPr>
          <p:cNvSpPr/>
          <p:nvPr/>
        </p:nvSpPr>
        <p:spPr>
          <a:xfrm>
            <a:off x="4976686" y="3738012"/>
            <a:ext cx="569995" cy="32444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8" name="Flowchart: Decision 96">
            <a:extLst>
              <a:ext uri="{FF2B5EF4-FFF2-40B4-BE49-F238E27FC236}">
                <a16:creationId xmlns:a16="http://schemas.microsoft.com/office/drawing/2014/main" id="{33156D98-CE4D-4CE3-8FA9-594C95B327B0}"/>
              </a:ext>
            </a:extLst>
          </p:cNvPr>
          <p:cNvSpPr/>
          <p:nvPr/>
        </p:nvSpPr>
        <p:spPr>
          <a:xfrm>
            <a:off x="5555152" y="3789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52DF044-2580-4806-B84E-5EB53CC7FDF6}"/>
              </a:ext>
            </a:extLst>
          </p:cNvPr>
          <p:cNvSpPr txBox="1"/>
          <p:nvPr/>
        </p:nvSpPr>
        <p:spPr>
          <a:xfrm>
            <a:off x="6151583" y="2884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90" name="Elbow Connector 63">
            <a:extLst>
              <a:ext uri="{FF2B5EF4-FFF2-40B4-BE49-F238E27FC236}">
                <a16:creationId xmlns:a16="http://schemas.microsoft.com/office/drawing/2014/main" id="{83CFC997-08BA-4C57-A0A0-D8F253BB2C54}"/>
              </a:ext>
            </a:extLst>
          </p:cNvPr>
          <p:cNvCxnSpPr>
            <a:cxnSpLocks/>
            <a:stCxn id="188" idx="3"/>
            <a:endCxn id="62" idx="2"/>
          </p:cNvCxnSpPr>
          <p:nvPr/>
        </p:nvCxnSpPr>
        <p:spPr>
          <a:xfrm flipV="1">
            <a:off x="5791200" y="2998865"/>
            <a:ext cx="862164" cy="87684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404FA0A-01D0-4363-BB9D-C4A7524856CE}"/>
              </a:ext>
            </a:extLst>
          </p:cNvPr>
          <p:cNvSpPr txBox="1"/>
          <p:nvPr/>
        </p:nvSpPr>
        <p:spPr>
          <a:xfrm>
            <a:off x="6679273" y="30400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5BEFE1-10D3-4A97-95F1-5D49922D8BD6}"/>
              </a:ext>
            </a:extLst>
          </p:cNvPr>
          <p:cNvSpPr txBox="1"/>
          <p:nvPr/>
        </p:nvSpPr>
        <p:spPr>
          <a:xfrm>
            <a:off x="3815097" y="3700790"/>
            <a:ext cx="102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 wish state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49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91</cp:revision>
  <dcterms:created xsi:type="dcterms:W3CDTF">2016-07-22T14:33:02Z</dcterms:created>
  <dcterms:modified xsi:type="dcterms:W3CDTF">2018-10-01T05:08:34Z</dcterms:modified>
</cp:coreProperties>
</file>