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92"/>
  </p:normalViewPr>
  <p:slideViewPr>
    <p:cSldViewPr showGuides="1">
      <p:cViewPr>
        <p:scale>
          <a:sx n="163" d="100"/>
          <a:sy n="163" d="100"/>
        </p:scale>
        <p:origin x="-392" y="-9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WishDetail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WishListPanel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WishCard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16715" y="2154526"/>
            <a:ext cx="1481780" cy="1744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2018-09-30T10:31:50Z</dcterms:modified>
</cp:coreProperties>
</file>