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min Leong" userId="075411cc4697ef0d" providerId="LiveId" clId="{11690F6E-4470-41DD-ADD1-EFE9608F1671}"/>
    <pc:docChg chg="modSld">
      <pc:chgData name="Shengmin Leong" userId="075411cc4697ef0d" providerId="LiveId" clId="{11690F6E-4470-41DD-ADD1-EFE9608F1671}" dt="2018-10-01T05:15:39.111" v="32" actId="20577"/>
      <pc:docMkLst>
        <pc:docMk/>
      </pc:docMkLst>
      <pc:sldChg chg="modSp">
        <pc:chgData name="Shengmin Leong" userId="075411cc4697ef0d" providerId="LiveId" clId="{11690F6E-4470-41DD-ADD1-EFE9608F1671}" dt="2018-10-01T05:15:39.111" v="32" actId="20577"/>
        <pc:sldMkLst>
          <pc:docMk/>
          <pc:sldMk cId="409515240" sldId="256"/>
        </pc:sldMkLst>
        <pc:spChg chg="mod">
          <ac:chgData name="Shengmin Leong" userId="075411cc4697ef0d" providerId="LiveId" clId="{11690F6E-4470-41DD-ADD1-EFE9608F1671}" dt="2018-10-01T05:15:39.111" v="32" actId="20577"/>
          <ac:spMkLst>
            <pc:docMk/>
            <pc:sldMk cId="409515240" sldId="256"/>
            <ac:spMk id="48" creationId="{300470AD-DA4C-4F16-91F5-E3E560CDBEFC}"/>
          </ac:spMkLst>
        </pc:spChg>
        <pc:spChg chg="mod">
          <ac:chgData name="Shengmin Leong" userId="075411cc4697ef0d" providerId="LiveId" clId="{11690F6E-4470-41DD-ADD1-EFE9608F1671}" dt="2018-10-01T05:15:29.178" v="23" actId="20577"/>
          <ac:spMkLst>
            <pc:docMk/>
            <pc:sldMk cId="409515240" sldId="256"/>
            <ac:spMk id="51" creationId="{D62D81FC-C644-4602-90C8-B7974D14CA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</a:t>
            </a:r>
            <a:r>
              <a:rPr lang="en-US"/>
              <a:t>commits wish </a:t>
            </a:r>
            <a:r>
              <a:rPr lang="en-US" dirty="0"/>
              <a:t>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wish book to </a:t>
            </a:r>
            <a:r>
              <a:rPr lang="en-SG" sz="1801" dirty="0" err="1"/>
              <a:t>wishBookStateList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Leong Shengmin</cp:lastModifiedBy>
  <cp:revision>19</cp:revision>
  <dcterms:created xsi:type="dcterms:W3CDTF">2017-07-28T00:49:09Z</dcterms:created>
  <dcterms:modified xsi:type="dcterms:W3CDTF">2018-10-01T05:15:39Z</dcterms:modified>
</cp:coreProperties>
</file>