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ADAD6A91-C6EF-4608-890F-A50551CB1388}"/>
    <pc:docChg chg="custSel modSld">
      <pc:chgData name="Shengmin Leong" userId="075411cc4697ef0d" providerId="LiveId" clId="{ADAD6A91-C6EF-4608-890F-A50551CB1388}" dt="2018-10-01T05:15:12.730" v="56" actId="20577"/>
      <pc:docMkLst>
        <pc:docMk/>
      </pc:docMkLst>
      <pc:sldChg chg="modSp">
        <pc:chgData name="Shengmin Leong" userId="075411cc4697ef0d" providerId="LiveId" clId="{ADAD6A91-C6EF-4608-890F-A50551CB1388}" dt="2018-10-01T05:15:12.730" v="56" actId="20577"/>
        <pc:sldMkLst>
          <pc:docMk/>
          <pc:sldMk cId="3338945851" sldId="256"/>
        </pc:sldMkLst>
        <pc:graphicFrameChg chg="modGraphic">
          <ac:chgData name="Shengmin Leong" userId="075411cc4697ef0d" providerId="LiveId" clId="{ADAD6A91-C6EF-4608-890F-A50551CB1388}" dt="2018-10-01T05:15:07.683" v="42" actId="20577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Shengmin Leong" userId="075411cc4697ef0d" providerId="LiveId" clId="{ADAD6A91-C6EF-4608-890F-A50551CB1388}" dt="2018-10-01T05:15:12.730" v="56" actId="20577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Graphic">
          <ac:chgData name="Shengmin Leong" userId="075411cc4697ef0d" providerId="LiveId" clId="{ADAD6A91-C6EF-4608-890F-A50551CB1388}" dt="2018-10-01T05:15:00.833" v="36" actId="20577"/>
          <ac:graphicFrameMkLst>
            <pc:docMk/>
            <pc:sldMk cId="3338945851" sldId="256"/>
            <ac:graphicFrameMk id="20" creationId="{F545FAB8-F1CE-4886-9BDE-E772BCB0A9C4}"/>
          </ac:graphicFrameMkLst>
        </pc:graphicFrameChg>
        <pc:graphicFrameChg chg="modGraphic">
          <ac:chgData name="Shengmin Leong" userId="075411cc4697ef0d" providerId="LiveId" clId="{ADAD6A91-C6EF-4608-890F-A50551CB1388}" dt="2018-10-01T05:14:44.174" v="20" actId="20577"/>
          <ac:graphicFrameMkLst>
            <pc:docMk/>
            <pc:sldMk cId="3338945851" sldId="256"/>
            <ac:graphicFrameMk id="21" creationId="{F545FAB8-F1CE-4886-9BDE-E772BCB0A9C4}"/>
          </ac:graphicFrameMkLst>
        </pc:graphicFrameChg>
        <pc:graphicFrameChg chg="modGraphic">
          <ac:chgData name="Shengmin Leong" userId="075411cc4697ef0d" providerId="LiveId" clId="{ADAD6A91-C6EF-4608-890F-A50551CB1388}" dt="2018-10-01T05:14:49.947" v="24" actId="20577"/>
          <ac:graphicFrameMkLst>
            <pc:docMk/>
            <pc:sldMk cId="3338945851" sldId="256"/>
            <ac:graphicFrameMk id="22" creationId="{F545FAB8-F1CE-4886-9BDE-E772BCB0A9C4}"/>
          </ac:graphicFrameMkLst>
        </pc:graphicFrameChg>
        <pc:graphicFrameChg chg="modGraphic">
          <ac:chgData name="Shengmin Leong" userId="075411cc4697ef0d" providerId="LiveId" clId="{ADAD6A91-C6EF-4608-890F-A50551CB1388}" dt="2018-10-01T05:14:54.583" v="32" actId="20577"/>
          <ac:graphicFrameMkLst>
            <pc:docMk/>
            <pc:sldMk cId="3338945851" sldId="256"/>
            <ac:graphicFrameMk id="23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 …’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0166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Ab0:Wish</a:t>
                      </a:r>
                      <a:r>
                        <a:rPr lang="en-SG" sz="1800" u="sng"/>
                        <a:t>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61863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81500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40349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08194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04029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Leong Shengmin</cp:lastModifiedBy>
  <cp:revision>36</cp:revision>
  <dcterms:created xsi:type="dcterms:W3CDTF">2017-07-27T00:35:51Z</dcterms:created>
  <dcterms:modified xsi:type="dcterms:W3CDTF">2018-10-01T05:15:13Z</dcterms:modified>
</cp:coreProperties>
</file>