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CB5FC3D9-EDB6-4A0A-8549-63B73883769E}"/>
    <pc:docChg chg="modSld">
      <pc:chgData name="Shengmin Leong" userId="075411cc4697ef0d" providerId="LiveId" clId="{CB5FC3D9-EDB6-4A0A-8549-63B73883769E}" dt="2018-10-01T05:16:00.671" v="11" actId="20577"/>
      <pc:docMkLst>
        <pc:docMk/>
      </pc:docMkLst>
      <pc:sldChg chg="modSp">
        <pc:chgData name="Shengmin Leong" userId="075411cc4697ef0d" providerId="LiveId" clId="{CB5FC3D9-EDB6-4A0A-8549-63B73883769E}" dt="2018-10-01T05:16:00.671" v="11" actId="20577"/>
        <pc:sldMkLst>
          <pc:docMk/>
          <pc:sldMk cId="3338945851" sldId="256"/>
        </pc:sldMkLst>
        <pc:graphicFrameChg chg="modGraphic">
          <ac:chgData name="Shengmin Leong" userId="075411cc4697ef0d" providerId="LiveId" clId="{CB5FC3D9-EDB6-4A0A-8549-63B73883769E}" dt="2018-10-01T05:16:00.671" v="11" actId="20577"/>
          <ac:graphicFrameMkLst>
            <pc:docMk/>
            <pc:sldMk cId="3338945851" sldId="256"/>
            <ac:graphicFrameMk id="12" creationId="{F545FAB8-F1CE-4886-9BDE-E772BCB0A9C4}"/>
          </ac:graphicFrameMkLst>
        </pc:graphicFrameChg>
        <pc:graphicFrameChg chg="modGraphic">
          <ac:chgData name="Shengmin Leong" userId="075411cc4697ef0d" providerId="LiveId" clId="{CB5FC3D9-EDB6-4A0A-8549-63B73883769E}" dt="2018-10-01T05:15:53.019" v="3" actId="20577"/>
          <ac:graphicFrameMkLst>
            <pc:docMk/>
            <pc:sldMk cId="3338945851" sldId="256"/>
            <ac:graphicFrameMk id="13" creationId="{F545FAB8-F1CE-4886-9BDE-E772BCB0A9C4}"/>
          </ac:graphicFrameMkLst>
        </pc:graphicFrameChg>
        <pc:graphicFrameChg chg="modGraphic">
          <ac:chgData name="Shengmin Leong" userId="075411cc4697ef0d" providerId="LiveId" clId="{CB5FC3D9-EDB6-4A0A-8549-63B73883769E}" dt="2018-10-01T05:15:56.949" v="7" actId="20577"/>
          <ac:graphicFrameMkLst>
            <pc:docMk/>
            <pc:sldMk cId="3338945851" sldId="256"/>
            <ac:graphicFrameMk id="1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64247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39037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ab1:</a:t>
                      </a:r>
                      <a:r>
                        <a:rPr lang="en-SG" sz="1800" u="sng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77271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Leong Shengmin</cp:lastModifiedBy>
  <cp:revision>25</cp:revision>
  <dcterms:created xsi:type="dcterms:W3CDTF">2017-07-27T00:35:51Z</dcterms:created>
  <dcterms:modified xsi:type="dcterms:W3CDTF">2018-10-01T05:16:01Z</dcterms:modified>
</cp:coreProperties>
</file>