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 varScale="1">
        <p:scale>
          <a:sx n="63" d="100"/>
          <a:sy n="63" d="100"/>
        </p:scale>
        <p:origin x="1556" y="5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676400"/>
            <a:ext cx="7490735" cy="3059747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4632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</p:cNvCxnSpPr>
          <p:nvPr/>
        </p:nvCxnSpPr>
        <p:spPr>
          <a:xfrm rot="5400000" flipH="1" flipV="1">
            <a:off x="4155901" y="1308943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09828" y="3636620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786406" y="2834911"/>
            <a:ext cx="14476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VersionedClinicIo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162046" cy="5258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762209" y="2863434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233246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469294" y="3034891"/>
            <a:ext cx="292915" cy="192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918460" y="294106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6154508" y="3027755"/>
            <a:ext cx="159169" cy="369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2706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60167" y="2753818"/>
            <a:ext cx="78378" cy="1937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07070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4755872" y="2206861"/>
            <a:ext cx="115696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54" idx="0"/>
            <a:endCxn id="52" idx="1"/>
          </p:cNvCxnSpPr>
          <p:nvPr/>
        </p:nvCxnSpPr>
        <p:spPr>
          <a:xfrm rot="5400000" flipH="1" flipV="1">
            <a:off x="4233181" y="2536174"/>
            <a:ext cx="709111" cy="33627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6714344" y="243072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Flowchart: Decision 96">
            <a:extLst>
              <a:ext uri="{FF2B5EF4-FFF2-40B4-BE49-F238E27FC236}">
                <a16:creationId xmlns:a16="http://schemas.microsoft.com/office/drawing/2014/main" id="{B9F96195-942D-4692-91B7-CF34229E7461}"/>
              </a:ext>
            </a:extLst>
          </p:cNvPr>
          <p:cNvSpPr/>
          <p:nvPr/>
        </p:nvSpPr>
        <p:spPr>
          <a:xfrm rot="16200000">
            <a:off x="6553482" y="266472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59" name="Elbow Connector 63">
            <a:extLst>
              <a:ext uri="{FF2B5EF4-FFF2-40B4-BE49-F238E27FC236}">
                <a16:creationId xmlns:a16="http://schemas.microsoft.com/office/drawing/2014/main" id="{E2D6A56C-A223-4236-A1F0-7EFEBA2FC940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5884280" y="2233006"/>
            <a:ext cx="432916" cy="11129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>
            <a:extLst>
              <a:ext uri="{FF2B5EF4-FFF2-40B4-BE49-F238E27FC236}">
                <a16:creationId xmlns:a16="http://schemas.microsoft.com/office/drawing/2014/main" id="{36D68104-33BB-4C8F-B764-F3F0B25E592B}"/>
              </a:ext>
            </a:extLst>
          </p:cNvPr>
          <p:cNvSpPr/>
          <p:nvPr/>
        </p:nvSpPr>
        <p:spPr>
          <a:xfrm>
            <a:off x="6317196" y="205962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A2ABF0-4DA8-43EE-BACE-A737C4E4CFEC}"/>
              </a:ext>
            </a:extLst>
          </p:cNvPr>
          <p:cNvSpPr txBox="1"/>
          <p:nvPr/>
        </p:nvSpPr>
        <p:spPr>
          <a:xfrm>
            <a:off x="6135256" y="227801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CF9406A-39C7-4163-8880-BB65541FC08E}"/>
              </a:ext>
            </a:extLst>
          </p:cNvPr>
          <p:cNvSpPr txBox="1"/>
          <p:nvPr/>
        </p:nvSpPr>
        <p:spPr>
          <a:xfrm>
            <a:off x="4367100" y="217297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1" name="Flowchart: Decision 96">
            <a:extLst>
              <a:ext uri="{FF2B5EF4-FFF2-40B4-BE49-F238E27FC236}">
                <a16:creationId xmlns:a16="http://schemas.microsoft.com/office/drawing/2014/main" id="{233007D4-EEA2-4CA6-ACFE-1517B654224E}"/>
              </a:ext>
            </a:extLst>
          </p:cNvPr>
          <p:cNvSpPr/>
          <p:nvPr/>
        </p:nvSpPr>
        <p:spPr>
          <a:xfrm>
            <a:off x="5911329" y="226208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2" name="Elbow Connector 78">
            <a:extLst>
              <a:ext uri="{FF2B5EF4-FFF2-40B4-BE49-F238E27FC236}">
                <a16:creationId xmlns:a16="http://schemas.microsoft.com/office/drawing/2014/main" id="{D5DFB8C5-B0B0-46C1-967B-4449112ABD6F}"/>
              </a:ext>
            </a:extLst>
          </p:cNvPr>
          <p:cNvCxnSpPr>
            <a:cxnSpLocks/>
            <a:stCxn id="55" idx="3"/>
            <a:endCxn id="67" idx="2"/>
          </p:cNvCxnSpPr>
          <p:nvPr/>
        </p:nvCxnSpPr>
        <p:spPr>
          <a:xfrm rot="16200000" flipV="1">
            <a:off x="6557898" y="2519778"/>
            <a:ext cx="227001" cy="21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0" name="Elbow Connector 63"/>
          <p:cNvCxnSpPr>
            <a:stCxn id="91" idx="3"/>
          </p:cNvCxnSpPr>
          <p:nvPr/>
        </p:nvCxnSpPr>
        <p:spPr>
          <a:xfrm rot="5400000">
            <a:off x="3470636" y="2687353"/>
            <a:ext cx="293825" cy="5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Isosceles Triangle 102"/>
          <p:cNvSpPr/>
          <p:nvPr/>
        </p:nvSpPr>
        <p:spPr>
          <a:xfrm rot="10800000" flipV="1">
            <a:off x="3479324" y="2386348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2" name="Rectangle 8"/>
          <p:cNvSpPr/>
          <p:nvPr/>
        </p:nvSpPr>
        <p:spPr>
          <a:xfrm>
            <a:off x="1177947" y="1998144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ReadOnlyClinicIo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3" name="Rectangle 8"/>
          <p:cNvSpPr/>
          <p:nvPr/>
        </p:nvSpPr>
        <p:spPr>
          <a:xfrm>
            <a:off x="3087206" y="1998144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ClinicIo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4" name="Isosceles Triangle 102"/>
          <p:cNvSpPr/>
          <p:nvPr/>
        </p:nvSpPr>
        <p:spPr>
          <a:xfrm rot="16200000">
            <a:off x="2586098" y="2068952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95" name="Elbow Connector 63"/>
          <p:cNvCxnSpPr>
            <a:stCxn id="94" idx="3"/>
            <a:endCxn id="93" idx="1"/>
          </p:cNvCxnSpPr>
          <p:nvPr/>
        </p:nvCxnSpPr>
        <p:spPr>
          <a:xfrm>
            <a:off x="2815314" y="2177521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33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Simangan Sophia Marielle Magis</cp:lastModifiedBy>
  <cp:revision>84</cp:revision>
  <dcterms:created xsi:type="dcterms:W3CDTF">2016-07-22T14:33:02Z</dcterms:created>
  <dcterms:modified xsi:type="dcterms:W3CDTF">2018-11-12T13:09:34Z</dcterms:modified>
</cp:coreProperties>
</file>