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560" y="4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7685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2018-11-12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218580" y="163017"/>
            <a:ext cx="6613373" cy="5856779"/>
          </a:xfrm>
          <a:prstGeom prst="roundRect">
            <a:avLst>
              <a:gd name="adj" fmla="val 4152"/>
            </a:avLst>
          </a:prstGeom>
          <a:solidFill>
            <a:srgbClr val="DAE5F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Logic</a:t>
            </a:r>
            <a:endParaRPr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7024462" y="163018"/>
            <a:ext cx="1814738" cy="5856778"/>
          </a:xfrm>
          <a:prstGeom prst="roundRect">
            <a:avLst>
              <a:gd name="adj" fmla="val 10203"/>
            </a:avLst>
          </a:prstGeom>
          <a:solidFill>
            <a:srgbClr val="E5DF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1400" b="1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7496" y="531202"/>
            <a:ext cx="2026926" cy="34676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AddCommandParser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3"/>
          <p:cNvCxnSpPr>
            <a:endCxn id="92" idx="3"/>
          </p:cNvCxnSpPr>
          <p:nvPr/>
        </p:nvCxnSpPr>
        <p:spPr>
          <a:xfrm flipH="1">
            <a:off x="1583655" y="907729"/>
            <a:ext cx="27300" cy="184680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13"/>
          <p:cNvSpPr/>
          <p:nvPr/>
        </p:nvSpPr>
        <p:spPr>
          <a:xfrm>
            <a:off x="1538950" y="1258307"/>
            <a:ext cx="152400" cy="1603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630550" y="1198920"/>
            <a:ext cx="2933700" cy="336900"/>
          </a:xfrm>
          <a:prstGeom prst="rect">
            <a:avLst/>
          </a:prstGeom>
          <a:solidFill>
            <a:srgbClr val="0070C0"/>
          </a:solidFill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  <a:endParaRPr sz="1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3"/>
          <p:cNvCxnSpPr>
            <a:cxnSpLocks/>
          </p:cNvCxnSpPr>
          <p:nvPr/>
        </p:nvCxnSpPr>
        <p:spPr>
          <a:xfrm>
            <a:off x="5121595" y="1557809"/>
            <a:ext cx="0" cy="408099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38100" y="1261999"/>
            <a:ext cx="1500851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7" name="Google Shape;97;p13"/>
          <p:cNvSpPr txBox="1"/>
          <p:nvPr/>
        </p:nvSpPr>
        <p:spPr>
          <a:xfrm>
            <a:off x="38100" y="990600"/>
            <a:ext cx="142484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parse()</a:t>
            </a:r>
            <a:endParaRPr sz="1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>
            <a:cxnSpLocks/>
          </p:cNvCxnSpPr>
          <p:nvPr/>
        </p:nvCxnSpPr>
        <p:spPr>
          <a:xfrm>
            <a:off x="38100" y="2862273"/>
            <a:ext cx="15729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99" name="Google Shape;99;p13"/>
          <p:cNvSpPr/>
          <p:nvPr/>
        </p:nvSpPr>
        <p:spPr>
          <a:xfrm>
            <a:off x="7160800" y="1999125"/>
            <a:ext cx="1424700" cy="3003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model:Model</a:t>
            </a:r>
            <a:endParaRPr sz="1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3"/>
          <p:cNvCxnSpPr>
            <a:cxnSpLocks/>
            <a:stCxn id="99" idx="2"/>
          </p:cNvCxnSpPr>
          <p:nvPr/>
        </p:nvCxnSpPr>
        <p:spPr>
          <a:xfrm>
            <a:off x="7873150" y="2299425"/>
            <a:ext cx="0" cy="3339374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00" scaled="0"/>
          </a:gradFill>
          <a:ln w="1905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3" name="Google Shape;103;p13"/>
          <p:cNvCxnSpPr>
            <a:cxnSpLocks/>
            <a:endCxn id="94" idx="1"/>
          </p:cNvCxnSpPr>
          <p:nvPr/>
        </p:nvCxnSpPr>
        <p:spPr>
          <a:xfrm>
            <a:off x="1689242" y="1367370"/>
            <a:ext cx="1941308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5" name="Google Shape;105;p13"/>
          <p:cNvSpPr txBox="1"/>
          <p:nvPr/>
        </p:nvSpPr>
        <p:spPr>
          <a:xfrm>
            <a:off x="1727428" y="1165725"/>
            <a:ext cx="92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u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402824" y="2646700"/>
            <a:ext cx="1073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AddCommand</a:t>
            </a:r>
            <a:endParaRPr sz="1100" b="0" u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3"/>
          <p:cNvCxnSpPr>
            <a:cxnSpLocks/>
          </p:cNvCxnSpPr>
          <p:nvPr/>
        </p:nvCxnSpPr>
        <p:spPr>
          <a:xfrm flipH="1">
            <a:off x="1624201" y="2823404"/>
            <a:ext cx="4604" cy="311470"/>
          </a:xfrm>
          <a:prstGeom prst="straightConnector1">
            <a:avLst/>
          </a:prstGeom>
          <a:gradFill>
            <a:gsLst>
              <a:gs pos="0">
                <a:srgbClr val="9FC3FF"/>
              </a:gs>
              <a:gs pos="35000">
                <a:srgbClr val="BDD5FF"/>
              </a:gs>
              <a:gs pos="100000">
                <a:srgbClr val="E4EEFF"/>
              </a:gs>
            </a:gsLst>
            <a:lin ang="16200038" scaled="0"/>
          </a:gradFill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8" name="Google Shape;108;p13"/>
          <p:cNvSpPr/>
          <p:nvPr/>
        </p:nvSpPr>
        <p:spPr>
          <a:xfrm>
            <a:off x="5046265" y="1496385"/>
            <a:ext cx="152400" cy="430800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alibri"/>
            </a:endParaRPr>
          </a:p>
        </p:txBody>
      </p:sp>
      <p:cxnSp>
        <p:nvCxnSpPr>
          <p:cNvPr id="109" name="Google Shape;109;p13"/>
          <p:cNvCxnSpPr>
            <a:cxnSpLocks/>
            <a:endCxn id="108" idx="2"/>
          </p:cNvCxnSpPr>
          <p:nvPr/>
        </p:nvCxnSpPr>
        <p:spPr>
          <a:xfrm>
            <a:off x="1686285" y="1927185"/>
            <a:ext cx="343618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stealth" w="med" len="med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C67D71-8DE6-41D4-9F90-C828860D27AA}"/>
              </a:ext>
            </a:extLst>
          </p:cNvPr>
          <p:cNvSpPr txBox="1"/>
          <p:nvPr/>
        </p:nvSpPr>
        <p:spPr>
          <a:xfrm>
            <a:off x="5403758" y="4805887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commitTaskCollection</a:t>
            </a:r>
            <a:r>
              <a:rPr lang="en-US" sz="1400" dirty="0">
                <a:solidFill>
                  <a:srgbClr val="7030A0"/>
                </a:solidFill>
              </a:rPr>
              <a:t>(…)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291A05-33BB-4434-8E59-DDE7559F5E3B}"/>
              </a:ext>
            </a:extLst>
          </p:cNvPr>
          <p:cNvCxnSpPr>
            <a:cxnSpLocks/>
          </p:cNvCxnSpPr>
          <p:nvPr/>
        </p:nvCxnSpPr>
        <p:spPr>
          <a:xfrm>
            <a:off x="5198665" y="5021331"/>
            <a:ext cx="260903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C2B0E58-98E8-4D01-9CB9-E5E254D1EC99}"/>
              </a:ext>
            </a:extLst>
          </p:cNvPr>
          <p:cNvSpPr/>
          <p:nvPr/>
        </p:nvSpPr>
        <p:spPr>
          <a:xfrm>
            <a:off x="5061069" y="3387193"/>
            <a:ext cx="130290" cy="2015109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6299D9-9F59-4C18-A19E-7E7A5AD47631}"/>
              </a:ext>
            </a:extLst>
          </p:cNvPr>
          <p:cNvCxnSpPr>
            <a:cxnSpLocks/>
          </p:cNvCxnSpPr>
          <p:nvPr/>
        </p:nvCxnSpPr>
        <p:spPr>
          <a:xfrm>
            <a:off x="38100" y="3387196"/>
            <a:ext cx="5022969" cy="0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3C00A0-D408-45D4-9A6E-984511F2344A}"/>
              </a:ext>
            </a:extLst>
          </p:cNvPr>
          <p:cNvSpPr txBox="1"/>
          <p:nvPr/>
        </p:nvSpPr>
        <p:spPr>
          <a:xfrm>
            <a:off x="2393677" y="3116331"/>
            <a:ext cx="26004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execute(model, history)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1A1277-402B-4C54-B93A-52654DA62A64}"/>
              </a:ext>
            </a:extLst>
          </p:cNvPr>
          <p:cNvCxnSpPr>
            <a:cxnSpLocks/>
          </p:cNvCxnSpPr>
          <p:nvPr/>
        </p:nvCxnSpPr>
        <p:spPr>
          <a:xfrm>
            <a:off x="38100" y="5402331"/>
            <a:ext cx="50323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CD6187-7D09-44D7-95AB-B39C074F6D24}"/>
              </a:ext>
            </a:extLst>
          </p:cNvPr>
          <p:cNvSpPr txBox="1"/>
          <p:nvPr/>
        </p:nvSpPr>
        <p:spPr>
          <a:xfrm>
            <a:off x="2800859" y="5153098"/>
            <a:ext cx="260041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</a:rPr>
              <a:t>CommandResult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669772A-D25F-4686-B750-D36714D3FBE9}"/>
              </a:ext>
            </a:extLst>
          </p:cNvPr>
          <p:cNvSpPr txBox="1"/>
          <p:nvPr/>
        </p:nvSpPr>
        <p:spPr>
          <a:xfrm>
            <a:off x="5410200" y="4196287"/>
            <a:ext cx="24384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030A0"/>
                </a:solidFill>
              </a:rPr>
              <a:t>addTask</a:t>
            </a:r>
            <a:r>
              <a:rPr lang="en-US" sz="1400" dirty="0">
                <a:solidFill>
                  <a:srgbClr val="7030A0"/>
                </a:solidFill>
              </a:rPr>
              <a:t>(…)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0CD04D-FCC0-47E0-A4C2-7348A0AB3B9A}"/>
              </a:ext>
            </a:extLst>
          </p:cNvPr>
          <p:cNvCxnSpPr>
            <a:cxnSpLocks/>
          </p:cNvCxnSpPr>
          <p:nvPr/>
        </p:nvCxnSpPr>
        <p:spPr>
          <a:xfrm>
            <a:off x="5198665" y="4411731"/>
            <a:ext cx="260903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4A9D3AE-B54D-4753-8202-A606574E9648}"/>
              </a:ext>
            </a:extLst>
          </p:cNvPr>
          <p:cNvSpPr/>
          <p:nvPr/>
        </p:nvSpPr>
        <p:spPr>
          <a:xfrm>
            <a:off x="7791567" y="4411731"/>
            <a:ext cx="143637" cy="108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61E4E2-84D6-4080-B5F4-A24AFAA12C72}"/>
              </a:ext>
            </a:extLst>
          </p:cNvPr>
          <p:cNvSpPr/>
          <p:nvPr/>
        </p:nvSpPr>
        <p:spPr>
          <a:xfrm>
            <a:off x="7791687" y="5025664"/>
            <a:ext cx="143637" cy="108000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F6809C3-FAD0-4D51-A55B-4FAA7CC496CD}"/>
              </a:ext>
            </a:extLst>
          </p:cNvPr>
          <p:cNvCxnSpPr>
            <a:cxnSpLocks/>
          </p:cNvCxnSpPr>
          <p:nvPr/>
        </p:nvCxnSpPr>
        <p:spPr>
          <a:xfrm>
            <a:off x="5198665" y="4506785"/>
            <a:ext cx="2640558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4849A56-AE9C-45D5-A914-45D92D0B8DD0}"/>
              </a:ext>
            </a:extLst>
          </p:cNvPr>
          <p:cNvCxnSpPr>
            <a:cxnSpLocks/>
          </p:cNvCxnSpPr>
          <p:nvPr/>
        </p:nvCxnSpPr>
        <p:spPr>
          <a:xfrm>
            <a:off x="5181600" y="5116385"/>
            <a:ext cx="265762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938DE65-D0F2-422B-BC88-506A9B6FB039}"/>
              </a:ext>
            </a:extLst>
          </p:cNvPr>
          <p:cNvSpPr/>
          <p:nvPr/>
        </p:nvSpPr>
        <p:spPr>
          <a:xfrm>
            <a:off x="1415612" y="2935033"/>
            <a:ext cx="397086" cy="397086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8E174754-8C80-4C27-88E4-9DFDEA08C3D8}"/>
              </a:ext>
            </a:extLst>
          </p:cNvPr>
          <p:cNvSpPr/>
          <p:nvPr/>
        </p:nvSpPr>
        <p:spPr>
          <a:xfrm>
            <a:off x="4935586" y="5445385"/>
            <a:ext cx="397086" cy="397086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8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23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Nguyen Tien Trung Kien</cp:lastModifiedBy>
  <cp:revision>72</cp:revision>
  <dcterms:created xsi:type="dcterms:W3CDTF">2016-07-22T14:33:02Z</dcterms:created>
  <dcterms:modified xsi:type="dcterms:W3CDTF">2018-11-11T20:53:40Z</dcterms:modified>
</cp:coreProperties>
</file>