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AB05E-67E0-4CAD-A59E-30621ED7F9D4}" v="21" dt="2018-10-16T02:47:34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Si Jie" userId="3f4f3420204406c1" providerId="LiveId" clId="{FEFAB05E-67E0-4CAD-A59E-30621ED7F9D4}"/>
    <pc:docChg chg="undo custSel addSld delSld modSld">
      <pc:chgData name="Lin Si Jie" userId="3f4f3420204406c1" providerId="LiveId" clId="{FEFAB05E-67E0-4CAD-A59E-30621ED7F9D4}" dt="2018-10-16T02:47:54.169" v="559" actId="2696"/>
      <pc:docMkLst>
        <pc:docMk/>
      </pc:docMkLst>
      <pc:sldChg chg="addSp delSp modSp">
        <pc:chgData name="Lin Si Jie" userId="3f4f3420204406c1" providerId="LiveId" clId="{FEFAB05E-67E0-4CAD-A59E-30621ED7F9D4}" dt="2018-10-16T02:47:06.497" v="551" actId="1076"/>
        <pc:sldMkLst>
          <pc:docMk/>
          <pc:sldMk cId="4023378879" sldId="266"/>
        </pc:sldMkLst>
        <pc:spChg chg="del">
          <ac:chgData name="Lin Si Jie" userId="3f4f3420204406c1" providerId="LiveId" clId="{FEFAB05E-67E0-4CAD-A59E-30621ED7F9D4}" dt="2018-10-16T02:25:05.008" v="16" actId="478"/>
          <ac:spMkLst>
            <pc:docMk/>
            <pc:sldMk cId="4023378879" sldId="266"/>
            <ac:spMk id="2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5:05.008" v="16" actId="478"/>
          <ac:spMkLst>
            <pc:docMk/>
            <pc:sldMk cId="4023378879" sldId="266"/>
            <ac:spMk id="6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5:35.559" v="34" actId="478"/>
          <ac:spMkLst>
            <pc:docMk/>
            <pc:sldMk cId="4023378879" sldId="266"/>
            <ac:spMk id="16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5:35.559" v="34" actId="478"/>
          <ac:spMkLst>
            <pc:docMk/>
            <pc:sldMk cId="4023378879" sldId="266"/>
            <ac:spMk id="18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6:35.498" v="80" actId="1076"/>
          <ac:spMkLst>
            <pc:docMk/>
            <pc:sldMk cId="4023378879" sldId="266"/>
            <ac:spMk id="19" creationId="{00000000-0000-0000-0000-000000000000}"/>
          </ac:spMkLst>
        </pc:spChg>
        <pc:spChg chg="mod">
          <ac:chgData name="Lin Si Jie" userId="3f4f3420204406c1" providerId="LiveId" clId="{FEFAB05E-67E0-4CAD-A59E-30621ED7F9D4}" dt="2018-10-16T02:36:41.510" v="381" actId="14100"/>
          <ac:spMkLst>
            <pc:docMk/>
            <pc:sldMk cId="4023378879" sldId="266"/>
            <ac:spMk id="21" creationId="{00000000-0000-0000-0000-000000000000}"/>
          </ac:spMkLst>
        </pc:spChg>
        <pc:spChg chg="del mod">
          <ac:chgData name="Lin Si Jie" userId="3f4f3420204406c1" providerId="LiveId" clId="{FEFAB05E-67E0-4CAD-A59E-30621ED7F9D4}" dt="2018-10-16T02:25:14.345" v="17" actId="478"/>
          <ac:spMkLst>
            <pc:docMk/>
            <pc:sldMk cId="4023378879" sldId="266"/>
            <ac:spMk id="24" creationId="{00000000-0000-0000-0000-000000000000}"/>
          </ac:spMkLst>
        </pc:spChg>
        <pc:spChg chg="del mod">
          <ac:chgData name="Lin Si Jie" userId="3f4f3420204406c1" providerId="LiveId" clId="{FEFAB05E-67E0-4CAD-A59E-30621ED7F9D4}" dt="2018-10-16T02:25:29.587" v="33" actId="478"/>
          <ac:spMkLst>
            <pc:docMk/>
            <pc:sldMk cId="4023378879" sldId="266"/>
            <ac:spMk id="26" creationId="{00000000-0000-0000-0000-000000000000}"/>
          </ac:spMkLst>
        </pc:spChg>
        <pc:spChg chg="add del mod">
          <ac:chgData name="Lin Si Jie" userId="3f4f3420204406c1" providerId="LiveId" clId="{FEFAB05E-67E0-4CAD-A59E-30621ED7F9D4}" dt="2018-10-16T02:31:56.926" v="280"/>
          <ac:spMkLst>
            <pc:docMk/>
            <pc:sldMk cId="4023378879" sldId="266"/>
            <ac:spMk id="27" creationId="{729D4A52-88ED-4E6A-8DC5-80D8D036E912}"/>
          </ac:spMkLst>
        </pc:spChg>
        <pc:spChg chg="mod">
          <ac:chgData name="Lin Si Jie" userId="3f4f3420204406c1" providerId="LiveId" clId="{FEFAB05E-67E0-4CAD-A59E-30621ED7F9D4}" dt="2018-10-16T02:43:35.078" v="495" actId="1035"/>
          <ac:spMkLst>
            <pc:docMk/>
            <pc:sldMk cId="4023378879" sldId="266"/>
            <ac:spMk id="29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9:00.244" v="157" actId="1036"/>
          <ac:spMkLst>
            <pc:docMk/>
            <pc:sldMk cId="4023378879" sldId="266"/>
            <ac:spMk id="33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7:05.288" v="83" actId="1076"/>
          <ac:spMkLst>
            <pc:docMk/>
            <pc:sldMk cId="4023378879" sldId="266"/>
            <ac:spMk id="39" creationId="{00000000-0000-0000-0000-000000000000}"/>
          </ac:spMkLst>
        </pc:spChg>
        <pc:spChg chg="mod">
          <ac:chgData name="Lin Si Jie" userId="3f4f3420204406c1" providerId="LiveId" clId="{FEFAB05E-67E0-4CAD-A59E-30621ED7F9D4}" dt="2018-10-16T02:41:51.073" v="428" actId="14100"/>
          <ac:spMkLst>
            <pc:docMk/>
            <pc:sldMk cId="4023378879" sldId="266"/>
            <ac:spMk id="41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45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47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50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9:46.339" v="217" actId="1076"/>
          <ac:spMkLst>
            <pc:docMk/>
            <pc:sldMk cId="4023378879" sldId="266"/>
            <ac:spMk id="53" creationId="{00000000-0000-0000-0000-000000000000}"/>
          </ac:spMkLst>
        </pc:spChg>
        <pc:spChg chg="mod">
          <ac:chgData name="Lin Si Jie" userId="3f4f3420204406c1" providerId="LiveId" clId="{FEFAB05E-67E0-4CAD-A59E-30621ED7F9D4}" dt="2018-10-16T02:29:46.339" v="217" actId="1076"/>
          <ac:spMkLst>
            <pc:docMk/>
            <pc:sldMk cId="4023378879" sldId="266"/>
            <ac:spMk id="55" creationId="{00000000-0000-0000-0000-000000000000}"/>
          </ac:spMkLst>
        </pc:spChg>
        <pc:spChg chg="del">
          <ac:chgData name="Lin Si Jie" userId="3f4f3420204406c1" providerId="LiveId" clId="{FEFAB05E-67E0-4CAD-A59E-30621ED7F9D4}" dt="2018-10-16T02:28:03.042" v="118" actId="478"/>
          <ac:spMkLst>
            <pc:docMk/>
            <pc:sldMk cId="4023378879" sldId="266"/>
            <ac:spMk id="57" creationId="{00000000-0000-0000-0000-000000000000}"/>
          </ac:spMkLst>
        </pc:spChg>
        <pc:spChg chg="mod">
          <ac:chgData name="Lin Si Jie" userId="3f4f3420204406c1" providerId="LiveId" clId="{FEFAB05E-67E0-4CAD-A59E-30621ED7F9D4}" dt="2018-10-16T02:32:33.787" v="307" actId="6549"/>
          <ac:spMkLst>
            <pc:docMk/>
            <pc:sldMk cId="4023378879" sldId="266"/>
            <ac:spMk id="61" creationId="{00000000-0000-0000-0000-000000000000}"/>
          </ac:spMkLst>
        </pc:spChg>
        <pc:spChg chg="del">
          <ac:chgData name="Lin Si Jie" userId="3f4f3420204406c1" providerId="LiveId" clId="{FEFAB05E-67E0-4CAD-A59E-30621ED7F9D4}" dt="2018-10-16T02:45:07.211" v="496" actId="478"/>
          <ac:spMkLst>
            <pc:docMk/>
            <pc:sldMk cId="4023378879" sldId="266"/>
            <ac:spMk id="62" creationId="{00000000-0000-0000-0000-000000000000}"/>
          </ac:spMkLst>
        </pc:spChg>
        <pc:spChg chg="add mod">
          <ac:chgData name="Lin Si Jie" userId="3f4f3420204406c1" providerId="LiveId" clId="{FEFAB05E-67E0-4CAD-A59E-30621ED7F9D4}" dt="2018-10-16T02:40:49.204" v="424" actId="207"/>
          <ac:spMkLst>
            <pc:docMk/>
            <pc:sldMk cId="4023378879" sldId="266"/>
            <ac:spMk id="64" creationId="{11BC44C2-C24B-4C91-BD94-07A821BD003D}"/>
          </ac:spMkLst>
        </pc:spChg>
        <pc:spChg chg="del">
          <ac:chgData name="Lin Si Jie" userId="3f4f3420204406c1" providerId="LiveId" clId="{FEFAB05E-67E0-4CAD-A59E-30621ED7F9D4}" dt="2018-10-16T02:45:07.211" v="496" actId="478"/>
          <ac:spMkLst>
            <pc:docMk/>
            <pc:sldMk cId="4023378879" sldId="266"/>
            <ac:spMk id="66" creationId="{00000000-0000-0000-0000-000000000000}"/>
          </ac:spMkLst>
        </pc:spChg>
        <pc:spChg chg="del">
          <ac:chgData name="Lin Si Jie" userId="3f4f3420204406c1" providerId="LiveId" clId="{FEFAB05E-67E0-4CAD-A59E-30621ED7F9D4}" dt="2018-10-16T02:45:07.211" v="496" actId="478"/>
          <ac:spMkLst>
            <pc:docMk/>
            <pc:sldMk cId="4023378879" sldId="266"/>
            <ac:spMk id="68" creationId="{00000000-0000-0000-0000-000000000000}"/>
          </ac:spMkLst>
        </pc:spChg>
        <pc:spChg chg="mod topLvl">
          <ac:chgData name="Lin Si Jie" userId="3f4f3420204406c1" providerId="LiveId" clId="{FEFAB05E-67E0-4CAD-A59E-30621ED7F9D4}" dt="2018-10-16T02:35:42.544" v="341" actId="164"/>
          <ac:spMkLst>
            <pc:docMk/>
            <pc:sldMk cId="4023378879" sldId="266"/>
            <ac:spMk id="71" creationId="{11D81225-E361-4653-9C06-31F3FDF98C02}"/>
          </ac:spMkLst>
        </pc:spChg>
        <pc:spChg chg="mod topLvl">
          <ac:chgData name="Lin Si Jie" userId="3f4f3420204406c1" providerId="LiveId" clId="{FEFAB05E-67E0-4CAD-A59E-30621ED7F9D4}" dt="2018-10-16T02:35:42.544" v="341" actId="164"/>
          <ac:spMkLst>
            <pc:docMk/>
            <pc:sldMk cId="4023378879" sldId="266"/>
            <ac:spMk id="73" creationId="{51092907-9B23-4940-8199-D931AB144E1A}"/>
          </ac:spMkLst>
        </pc:spChg>
        <pc:spChg chg="mod">
          <ac:chgData name="Lin Si Jie" userId="3f4f3420204406c1" providerId="LiveId" clId="{FEFAB05E-67E0-4CAD-A59E-30621ED7F9D4}" dt="2018-10-16T02:29:29.780" v="216" actId="1035"/>
          <ac:spMkLst>
            <pc:docMk/>
            <pc:sldMk cId="4023378879" sldId="266"/>
            <ac:spMk id="74" creationId="{00000000-0000-0000-0000-000000000000}"/>
          </ac:spMkLst>
        </pc:spChg>
        <pc:spChg chg="add mod">
          <ac:chgData name="Lin Si Jie" userId="3f4f3420204406c1" providerId="LiveId" clId="{FEFAB05E-67E0-4CAD-A59E-30621ED7F9D4}" dt="2018-10-16T02:45:13.535" v="500" actId="1038"/>
          <ac:spMkLst>
            <pc:docMk/>
            <pc:sldMk cId="4023378879" sldId="266"/>
            <ac:spMk id="75" creationId="{E6E38CAC-60CD-4573-A774-1361FF05C3C8}"/>
          </ac:spMkLst>
        </pc:spChg>
        <pc:spChg chg="add mod">
          <ac:chgData name="Lin Si Jie" userId="3f4f3420204406c1" providerId="LiveId" clId="{FEFAB05E-67E0-4CAD-A59E-30621ED7F9D4}" dt="2018-10-16T02:43:16.317" v="466" actId="1038"/>
          <ac:spMkLst>
            <pc:docMk/>
            <pc:sldMk cId="4023378879" sldId="266"/>
            <ac:spMk id="76" creationId="{C6527AB7-5613-41D1-BE1B-8E34F5A5FE1F}"/>
          </ac:spMkLst>
        </pc:spChg>
        <pc:spChg chg="add mod">
          <ac:chgData name="Lin Si Jie" userId="3f4f3420204406c1" providerId="LiveId" clId="{FEFAB05E-67E0-4CAD-A59E-30621ED7F9D4}" dt="2018-10-16T02:43:04.674" v="443" actId="1036"/>
          <ac:spMkLst>
            <pc:docMk/>
            <pc:sldMk cId="4023378879" sldId="266"/>
            <ac:spMk id="77" creationId="{1F058520-FAA0-428D-8B07-118D74157F9F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78" creationId="{BAC8D41D-BD02-4E27-8E60-74973853A636}"/>
          </ac:spMkLst>
        </pc:spChg>
        <pc:spChg chg="add mod">
          <ac:chgData name="Lin Si Jie" userId="3f4f3420204406c1" providerId="LiveId" clId="{FEFAB05E-67E0-4CAD-A59E-30621ED7F9D4}" dt="2018-10-16T02:47:00.251" v="550" actId="14100"/>
          <ac:spMkLst>
            <pc:docMk/>
            <pc:sldMk cId="4023378879" sldId="266"/>
            <ac:spMk id="80" creationId="{8EE1E4C5-29AA-43DB-AB5A-1269F5E499E2}"/>
          </ac:spMkLst>
        </pc:spChg>
        <pc:spChg chg="add mod">
          <ac:chgData name="Lin Si Jie" userId="3f4f3420204406c1" providerId="LiveId" clId="{FEFAB05E-67E0-4CAD-A59E-30621ED7F9D4}" dt="2018-10-16T02:45:33.090" v="504" actId="20577"/>
          <ac:spMkLst>
            <pc:docMk/>
            <pc:sldMk cId="4023378879" sldId="266"/>
            <ac:spMk id="82" creationId="{E0EEC20B-266D-41DC-B554-AFC9858A80F0}"/>
          </ac:spMkLst>
        </pc:spChg>
        <pc:spChg chg="add mod">
          <ac:chgData name="Lin Si Jie" userId="3f4f3420204406c1" providerId="LiveId" clId="{FEFAB05E-67E0-4CAD-A59E-30621ED7F9D4}" dt="2018-10-16T02:45:36.730" v="506" actId="20577"/>
          <ac:spMkLst>
            <pc:docMk/>
            <pc:sldMk cId="4023378879" sldId="266"/>
            <ac:spMk id="83" creationId="{F9A8294A-11E0-4B00-99A2-ED19D9D375DD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86" creationId="{0ECC3B0F-D1BB-428F-AEFE-2D85703C07BC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88" creationId="{A3AD1B0F-1358-4715-BED2-F60C239E40DC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91" creationId="{B122DD41-E904-411B-858B-BBBCE7F208FE}"/>
          </ac:spMkLst>
        </pc:spChg>
        <pc:spChg chg="add mod">
          <ac:chgData name="Lin Si Jie" userId="3f4f3420204406c1" providerId="LiveId" clId="{FEFAB05E-67E0-4CAD-A59E-30621ED7F9D4}" dt="2018-10-16T02:45:29.850" v="502" actId="1076"/>
          <ac:spMkLst>
            <pc:docMk/>
            <pc:sldMk cId="4023378879" sldId="266"/>
            <ac:spMk id="93" creationId="{B5647B4C-9525-4E82-840F-0A3AC50E2CF1}"/>
          </ac:spMkLst>
        </pc:spChg>
        <pc:spChg chg="add mod">
          <ac:chgData name="Lin Si Jie" userId="3f4f3420204406c1" providerId="LiveId" clId="{FEFAB05E-67E0-4CAD-A59E-30621ED7F9D4}" dt="2018-10-16T02:45:40.375" v="508" actId="20577"/>
          <ac:spMkLst>
            <pc:docMk/>
            <pc:sldMk cId="4023378879" sldId="266"/>
            <ac:spMk id="96" creationId="{B45B4CEE-924B-4820-B16B-23DF9CE42CC9}"/>
          </ac:spMkLst>
        </pc:spChg>
        <pc:spChg chg="add mod">
          <ac:chgData name="Lin Si Jie" userId="3f4f3420204406c1" providerId="LiveId" clId="{FEFAB05E-67E0-4CAD-A59E-30621ED7F9D4}" dt="2018-10-16T02:45:48.117" v="531" actId="20577"/>
          <ac:spMkLst>
            <pc:docMk/>
            <pc:sldMk cId="4023378879" sldId="266"/>
            <ac:spMk id="100" creationId="{34FD4B1D-C758-42B6-ACDB-9D4CD62F1C19}"/>
          </ac:spMkLst>
        </pc:spChg>
        <pc:spChg chg="add del mod">
          <ac:chgData name="Lin Si Jie" userId="3f4f3420204406c1" providerId="LiveId" clId="{FEFAB05E-67E0-4CAD-A59E-30621ED7F9D4}" dt="2018-10-16T02:46:10.203" v="533" actId="478"/>
          <ac:spMkLst>
            <pc:docMk/>
            <pc:sldMk cId="4023378879" sldId="266"/>
            <ac:spMk id="101" creationId="{28017799-24E7-41C3-A7CF-DBD43C43B475}"/>
          </ac:spMkLst>
        </pc:spChg>
        <pc:spChg chg="add del mod">
          <ac:chgData name="Lin Si Jie" userId="3f4f3420204406c1" providerId="LiveId" clId="{FEFAB05E-67E0-4CAD-A59E-30621ED7F9D4}" dt="2018-10-16T02:46:50.395" v="548" actId="478"/>
          <ac:spMkLst>
            <pc:docMk/>
            <pc:sldMk cId="4023378879" sldId="266"/>
            <ac:spMk id="105" creationId="{9C42022C-C5E9-411D-8203-DD310CDE0E4B}"/>
          </ac:spMkLst>
        </pc:spChg>
        <pc:spChg chg="add del mod">
          <ac:chgData name="Lin Si Jie" userId="3f4f3420204406c1" providerId="LiveId" clId="{FEFAB05E-67E0-4CAD-A59E-30621ED7F9D4}" dt="2018-10-16T02:46:33.884" v="537" actId="478"/>
          <ac:spMkLst>
            <pc:docMk/>
            <pc:sldMk cId="4023378879" sldId="266"/>
            <ac:spMk id="106" creationId="{CD6D03B9-5D29-4248-B7D6-150356EC9D4D}"/>
          </ac:spMkLst>
        </pc:spChg>
        <pc:spChg chg="add mod">
          <ac:chgData name="Lin Si Jie" userId="3f4f3420204406c1" providerId="LiveId" clId="{FEFAB05E-67E0-4CAD-A59E-30621ED7F9D4}" dt="2018-10-16T02:46:25.154" v="536" actId="14100"/>
          <ac:spMkLst>
            <pc:docMk/>
            <pc:sldMk cId="4023378879" sldId="266"/>
            <ac:spMk id="107" creationId="{307C475B-90CC-47A0-9CE2-C0031138B334}"/>
          </ac:spMkLst>
        </pc:spChg>
        <pc:grpChg chg="del">
          <ac:chgData name="Lin Si Jie" userId="3f4f3420204406c1" providerId="LiveId" clId="{FEFAB05E-67E0-4CAD-A59E-30621ED7F9D4}" dt="2018-10-16T02:25:14.345" v="17" actId="478"/>
          <ac:grpSpMkLst>
            <pc:docMk/>
            <pc:sldMk cId="4023378879" sldId="266"/>
            <ac:grpSpMk id="7" creationId="{00000000-0000-0000-0000-000000000000}"/>
          </ac:grpSpMkLst>
        </pc:grpChg>
        <pc:grpChg chg="del">
          <ac:chgData name="Lin Si Jie" userId="3f4f3420204406c1" providerId="LiveId" clId="{FEFAB05E-67E0-4CAD-A59E-30621ED7F9D4}" dt="2018-10-16T02:28:03.042" v="118" actId="478"/>
          <ac:grpSpMkLst>
            <pc:docMk/>
            <pc:sldMk cId="4023378879" sldId="266"/>
            <ac:grpSpMk id="13" creationId="{00000000-0000-0000-0000-000000000000}"/>
          </ac:grpSpMkLst>
        </pc:grpChg>
        <pc:grpChg chg="add del mod ord">
          <ac:chgData name="Lin Si Jie" userId="3f4f3420204406c1" providerId="LiveId" clId="{FEFAB05E-67E0-4CAD-A59E-30621ED7F9D4}" dt="2018-10-16T02:35:29.255" v="339" actId="165"/>
          <ac:grpSpMkLst>
            <pc:docMk/>
            <pc:sldMk cId="4023378879" sldId="266"/>
            <ac:grpSpMk id="30" creationId="{3302CC6D-AD3B-4087-A555-92AD9E574455}"/>
          </ac:grpSpMkLst>
        </pc:grpChg>
        <pc:grpChg chg="add mod">
          <ac:chgData name="Lin Si Jie" userId="3f4f3420204406c1" providerId="LiveId" clId="{FEFAB05E-67E0-4CAD-A59E-30621ED7F9D4}" dt="2018-10-16T02:35:45.454" v="344" actId="1036"/>
          <ac:grpSpMkLst>
            <pc:docMk/>
            <pc:sldMk cId="4023378879" sldId="266"/>
            <ac:grpSpMk id="31" creationId="{2C5E074B-AFCD-42E8-9C10-B528EC520C56}"/>
          </ac:grpSpMkLst>
        </pc:grpChg>
        <pc:grpChg chg="mod">
          <ac:chgData name="Lin Si Jie" userId="3f4f3420204406c1" providerId="LiveId" clId="{FEFAB05E-67E0-4CAD-A59E-30621ED7F9D4}" dt="2018-10-16T02:29:46.339" v="217" actId="1076"/>
          <ac:grpSpMkLst>
            <pc:docMk/>
            <pc:sldMk cId="4023378879" sldId="266"/>
            <ac:grpSpMk id="58" creationId="{00000000-0000-0000-0000-000000000000}"/>
          </ac:grpSpMkLst>
        </pc:grpChg>
        <pc:grpChg chg="add del mod">
          <ac:chgData name="Lin Si Jie" userId="3f4f3420204406c1" providerId="LiveId" clId="{FEFAB05E-67E0-4CAD-A59E-30621ED7F9D4}" dt="2018-10-16T02:34:28.371" v="332" actId="165"/>
          <ac:grpSpMkLst>
            <pc:docMk/>
            <pc:sldMk cId="4023378879" sldId="266"/>
            <ac:grpSpMk id="65" creationId="{0E3B3059-C0EB-4D26-9259-6ACBC3B953B9}"/>
          </ac:grpSpMkLst>
        </pc:grpChg>
        <pc:grpChg chg="add mod">
          <ac:chgData name="Lin Si Jie" userId="3f4f3420204406c1" providerId="LiveId" clId="{FEFAB05E-67E0-4CAD-A59E-30621ED7F9D4}" dt="2018-10-16T02:45:29.850" v="502" actId="1076"/>
          <ac:grpSpMkLst>
            <pc:docMk/>
            <pc:sldMk cId="4023378879" sldId="266"/>
            <ac:grpSpMk id="97" creationId="{00793752-FB51-4FF0-A69C-6454DB7110F6}"/>
          </ac:grpSpMkLst>
        </pc:grpChg>
        <pc:grpChg chg="add del mod">
          <ac:chgData name="Lin Si Jie" userId="3f4f3420204406c1" providerId="LiveId" clId="{FEFAB05E-67E0-4CAD-A59E-30621ED7F9D4}" dt="2018-10-16T02:46:52.641" v="549" actId="478"/>
          <ac:grpSpMkLst>
            <pc:docMk/>
            <pc:sldMk cId="4023378879" sldId="266"/>
            <ac:grpSpMk id="102" creationId="{87FFCDB9-3509-4DF5-B581-5B4AF84839B2}"/>
          </ac:grpSpMkLst>
        </pc:grpChg>
        <pc:cxnChg chg="del">
          <ac:chgData name="Lin Si Jie" userId="3f4f3420204406c1" providerId="LiveId" clId="{FEFAB05E-67E0-4CAD-A59E-30621ED7F9D4}" dt="2018-10-16T02:25:05.008" v="16" actId="478"/>
          <ac:cxnSpMkLst>
            <pc:docMk/>
            <pc:sldMk cId="4023378879" sldId="266"/>
            <ac:cxnSpMk id="5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9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35.559" v="34" actId="478"/>
          <ac:cxnSpMkLst>
            <pc:docMk/>
            <pc:sldMk cId="4023378879" sldId="266"/>
            <ac:cxnSpMk id="17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6:35.498" v="80" actId="1076"/>
          <ac:cxnSpMkLst>
            <pc:docMk/>
            <pc:sldMk cId="4023378879" sldId="266"/>
            <ac:cxnSpMk id="20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23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26.955" v="32" actId="478"/>
          <ac:cxnSpMkLst>
            <pc:docMk/>
            <pc:sldMk cId="4023378879" sldId="266"/>
            <ac:cxnSpMk id="25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6:35.498" v="80" actId="1076"/>
          <ac:cxnSpMkLst>
            <pc:docMk/>
            <pc:sldMk cId="4023378879" sldId="266"/>
            <ac:cxnSpMk id="28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36:49.555" v="385" actId="1038"/>
          <ac:cxnSpMkLst>
            <pc:docMk/>
            <pc:sldMk cId="4023378879" sldId="266"/>
            <ac:cxnSpMk id="34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35.559" v="34" actId="478"/>
          <ac:cxnSpMkLst>
            <pc:docMk/>
            <pc:sldMk cId="4023378879" sldId="266"/>
            <ac:cxnSpMk id="35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37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7:05.288" v="83" actId="1076"/>
          <ac:cxnSpMkLst>
            <pc:docMk/>
            <pc:sldMk cId="4023378879" sldId="266"/>
            <ac:cxnSpMk id="40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8:51.787" v="141" actId="1038"/>
          <ac:cxnSpMkLst>
            <pc:docMk/>
            <pc:sldMk cId="4023378879" sldId="266"/>
            <ac:cxnSpMk id="42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43:10.390" v="454" actId="1038"/>
          <ac:cxnSpMkLst>
            <pc:docMk/>
            <pc:sldMk cId="4023378879" sldId="266"/>
            <ac:cxnSpMk id="44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28:03.042" v="118" actId="478"/>
          <ac:cxnSpMkLst>
            <pc:docMk/>
            <pc:sldMk cId="4023378879" sldId="266"/>
            <ac:cxnSpMk id="46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48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49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9:46.339" v="217" actId="1076"/>
          <ac:cxnSpMkLst>
            <pc:docMk/>
            <pc:sldMk cId="4023378879" sldId="266"/>
            <ac:cxnSpMk id="54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39:01.848" v="398" actId="1035"/>
          <ac:cxnSpMkLst>
            <pc:docMk/>
            <pc:sldMk cId="4023378879" sldId="266"/>
            <ac:cxnSpMk id="63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67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69" creationId="{00000000-0000-0000-0000-000000000000}"/>
          </ac:cxnSpMkLst>
        </pc:cxnChg>
        <pc:cxnChg chg="del">
          <ac:chgData name="Lin Si Jie" userId="3f4f3420204406c1" providerId="LiveId" clId="{FEFAB05E-67E0-4CAD-A59E-30621ED7F9D4}" dt="2018-10-16T02:45:07.211" v="496" actId="478"/>
          <ac:cxnSpMkLst>
            <pc:docMk/>
            <pc:sldMk cId="4023378879" sldId="266"/>
            <ac:cxnSpMk id="70" creationId="{00000000-0000-0000-0000-000000000000}"/>
          </ac:cxnSpMkLst>
        </pc:cxnChg>
        <pc:cxnChg chg="mod">
          <ac:chgData name="Lin Si Jie" userId="3f4f3420204406c1" providerId="LiveId" clId="{FEFAB05E-67E0-4CAD-A59E-30621ED7F9D4}" dt="2018-10-16T02:29:25.769" v="209" actId="14100"/>
          <ac:cxnSpMkLst>
            <pc:docMk/>
            <pc:sldMk cId="4023378879" sldId="266"/>
            <ac:cxnSpMk id="72" creationId="{00000000-0000-0000-0000-000000000000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79" creationId="{2B1DF3D1-BCC2-4268-BEB4-C2987D854705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81" creationId="{CCD4CF5D-574A-4120-9254-800509572480}"/>
          </ac:cxnSpMkLst>
        </pc:cxnChg>
        <pc:cxnChg chg="add mod">
          <ac:chgData name="Lin Si Jie" userId="3f4f3420204406c1" providerId="LiveId" clId="{FEFAB05E-67E0-4CAD-A59E-30621ED7F9D4}" dt="2018-10-16T02:47:06.497" v="551" actId="1076"/>
          <ac:cxnSpMkLst>
            <pc:docMk/>
            <pc:sldMk cId="4023378879" sldId="266"/>
            <ac:cxnSpMk id="84" creationId="{930D1ACF-1010-40F0-8A74-CCA35FF7A154}"/>
          </ac:cxnSpMkLst>
        </pc:cxnChg>
        <pc:cxnChg chg="del">
          <ac:chgData name="Lin Si Jie" userId="3f4f3420204406c1" providerId="LiveId" clId="{FEFAB05E-67E0-4CAD-A59E-30621ED7F9D4}" dt="2018-10-16T02:25:14.345" v="17" actId="478"/>
          <ac:cxnSpMkLst>
            <pc:docMk/>
            <pc:sldMk cId="4023378879" sldId="266"/>
            <ac:cxnSpMk id="85" creationId="{00000000-0000-0000-0000-000000000000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87" creationId="{F90C4756-E8FB-4DD1-B0CC-CE45223C15C2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89" creationId="{299001D5-80B5-4593-9C64-D65A967E0C95}"/>
          </ac:cxnSpMkLst>
        </pc:cxnChg>
        <pc:cxnChg chg="add mod">
          <ac:chgData name="Lin Si Jie" userId="3f4f3420204406c1" providerId="LiveId" clId="{FEFAB05E-67E0-4CAD-A59E-30621ED7F9D4}" dt="2018-10-16T02:46:46.075" v="547" actId="693"/>
          <ac:cxnSpMkLst>
            <pc:docMk/>
            <pc:sldMk cId="4023378879" sldId="266"/>
            <ac:cxnSpMk id="90" creationId="{7CAA1706-5CD3-4D1E-8535-0B0A68B47456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92" creationId="{8758B546-2466-4FB0-8845-B855CFDA3297}"/>
          </ac:cxnSpMkLst>
        </pc:cxnChg>
        <pc:cxnChg chg="add mod">
          <ac:chgData name="Lin Si Jie" userId="3f4f3420204406c1" providerId="LiveId" clId="{FEFAB05E-67E0-4CAD-A59E-30621ED7F9D4}" dt="2018-10-16T02:46:07.180" v="532" actId="693"/>
          <ac:cxnSpMkLst>
            <pc:docMk/>
            <pc:sldMk cId="4023378879" sldId="266"/>
            <ac:cxnSpMk id="94" creationId="{87DFBD97-C8B0-4F5F-B7D5-5ED646E5A2BD}"/>
          </ac:cxnSpMkLst>
        </pc:cxnChg>
        <pc:cxnChg chg="add mod">
          <ac:chgData name="Lin Si Jie" userId="3f4f3420204406c1" providerId="LiveId" clId="{FEFAB05E-67E0-4CAD-A59E-30621ED7F9D4}" dt="2018-10-16T02:45:29.850" v="502" actId="1076"/>
          <ac:cxnSpMkLst>
            <pc:docMk/>
            <pc:sldMk cId="4023378879" sldId="266"/>
            <ac:cxnSpMk id="95" creationId="{76C76A8C-1983-4B22-87E0-6D949DABEC61}"/>
          </ac:cxnSpMkLst>
        </pc:cxnChg>
      </pc:sldChg>
      <pc:sldChg chg="modSp add del">
        <pc:chgData name="Lin Si Jie" userId="3f4f3420204406c1" providerId="LiveId" clId="{FEFAB05E-67E0-4CAD-A59E-30621ED7F9D4}" dt="2018-10-16T02:47:54.169" v="559" actId="2696"/>
        <pc:sldMkLst>
          <pc:docMk/>
          <pc:sldMk cId="2803013838" sldId="267"/>
        </pc:sldMkLst>
        <pc:spChg chg="mod">
          <ac:chgData name="Lin Si Jie" userId="3f4f3420204406c1" providerId="LiveId" clId="{FEFAB05E-67E0-4CAD-A59E-30621ED7F9D4}" dt="2018-10-16T02:47:45.281" v="558" actId="20577"/>
          <ac:spMkLst>
            <pc:docMk/>
            <pc:sldMk cId="2803013838" sldId="267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8E2C37-BE83-4E8B-B091-CC60BBCA0AEA}"/>
              </a:ext>
            </a:extLst>
          </p:cNvPr>
          <p:cNvGrpSpPr/>
          <p:nvPr/>
        </p:nvGrpSpPr>
        <p:grpSpPr>
          <a:xfrm>
            <a:off x="152400" y="628564"/>
            <a:ext cx="8865382" cy="3105236"/>
            <a:chOff x="152400" y="628564"/>
            <a:chExt cx="8865382" cy="31052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40D259-0650-4BF1-89FB-3FD74C08CDF2}"/>
                </a:ext>
              </a:extLst>
            </p:cNvPr>
            <p:cNvGrpSpPr/>
            <p:nvPr/>
          </p:nvGrpSpPr>
          <p:grpSpPr>
            <a:xfrm>
              <a:off x="152400" y="628564"/>
              <a:ext cx="8865382" cy="3105236"/>
              <a:chOff x="152400" y="628564"/>
              <a:chExt cx="8865382" cy="31052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3679E6-6315-4649-9BE6-C759DA88351A}"/>
                  </a:ext>
                </a:extLst>
              </p:cNvPr>
              <p:cNvSpPr txBox="1"/>
              <p:nvPr/>
            </p:nvSpPr>
            <p:spPr>
              <a:xfrm>
                <a:off x="3037511" y="1705768"/>
                <a:ext cx="26004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7030A0"/>
                    </a:solidFill>
                  </a:rPr>
                  <a:t>Currently displayed </a:t>
                </a:r>
                <a:r>
                  <a:rPr lang="en-US" sz="1400" dirty="0" err="1">
                    <a:solidFill>
                      <a:srgbClr val="7030A0"/>
                    </a:solidFill>
                  </a:rPr>
                  <a:t>TaskList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AF36B91-6CC6-4892-8A20-DF6D74BF2620}"/>
                  </a:ext>
                </a:extLst>
              </p:cNvPr>
              <p:cNvGrpSpPr/>
              <p:nvPr/>
            </p:nvGrpSpPr>
            <p:grpSpPr>
              <a:xfrm>
                <a:off x="152400" y="628564"/>
                <a:ext cx="8865382" cy="3105236"/>
                <a:chOff x="202418" y="628564"/>
                <a:chExt cx="8865382" cy="3105236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82D308B-3153-4C6D-88C2-888ECE25F100}"/>
                    </a:ext>
                  </a:extLst>
                </p:cNvPr>
                <p:cNvGrpSpPr/>
                <p:nvPr/>
              </p:nvGrpSpPr>
              <p:grpSpPr>
                <a:xfrm>
                  <a:off x="3048000" y="2984956"/>
                  <a:ext cx="2602899" cy="215444"/>
                  <a:chOff x="3076495" y="3607712"/>
                  <a:chExt cx="2602899" cy="215444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E0BE64C-CD63-4795-ACC6-0AB1C50E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994" y="3607712"/>
                    <a:ext cx="243840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dirty="0" err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commitTaskCollection</a:t>
                    </a:r>
                    <a:r>
                      <a: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(…)</a:t>
                    </a:r>
                  </a:p>
                </p:txBody>
              </p: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A050C0EA-7D24-4A1D-8372-BFFA8DB982F3}"/>
                      </a:ext>
                    </a:extLst>
                  </p:cNvPr>
                  <p:cNvCxnSpPr/>
                  <p:nvPr/>
                </p:nvCxnSpPr>
                <p:spPr>
                  <a:xfrm>
                    <a:off x="3076495" y="3823156"/>
                    <a:ext cx="2568438" cy="0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Rectangle 62"/>
                <p:cNvSpPr/>
                <p:nvPr/>
              </p:nvSpPr>
              <p:spPr>
                <a:xfrm>
                  <a:off x="1913121" y="628564"/>
                  <a:ext cx="2057393" cy="34466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:</a:t>
                  </a:r>
                  <a:r>
                    <a:rPr lang="en-US" sz="1600" dirty="0" err="1">
                      <a:solidFill>
                        <a:schemeClr val="bg1"/>
                      </a:solidFill>
                    </a:rPr>
                    <a:t>AttachmentCommand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>
                  <a:cxnSpLocks/>
                </p:cNvCxnSpPr>
                <p:nvPr/>
              </p:nvCxnSpPr>
              <p:spPr>
                <a:xfrm>
                  <a:off x="2941818" y="999453"/>
                  <a:ext cx="0" cy="273434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2869810" y="1566262"/>
                  <a:ext cx="130290" cy="201510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8" name="Straight Arrow Connector 27"/>
                <p:cNvCxnSpPr>
                  <a:cxnSpLocks/>
                </p:cNvCxnSpPr>
                <p:nvPr/>
              </p:nvCxnSpPr>
              <p:spPr>
                <a:xfrm>
                  <a:off x="202418" y="1566265"/>
                  <a:ext cx="2667392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418" y="1295400"/>
                  <a:ext cx="260041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7030A0"/>
                      </a:solidFill>
                    </a:rPr>
                    <a:t>execute(model, history)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00400" y="1441318"/>
                  <a:ext cx="243840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accent5">
                          <a:lumMod val="75000"/>
                        </a:schemeClr>
                      </a:solidFill>
                    </a:rPr>
                    <a:t>getFilteredTaskList</a:t>
                  </a:r>
                  <a:r>
                    <a:rPr lang="en-US" sz="14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()</a:t>
                  </a: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042052" y="3581400"/>
                  <a:ext cx="1837184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62"/>
                <p:cNvSpPr/>
                <p:nvPr/>
              </p:nvSpPr>
              <p:spPr>
                <a:xfrm>
                  <a:off x="4740759" y="635782"/>
                  <a:ext cx="1812439" cy="34676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:Model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cxnSpLocks/>
                </p:cNvCxnSpPr>
                <p:nvPr/>
              </p:nvCxnSpPr>
              <p:spPr>
                <a:xfrm>
                  <a:off x="5661362" y="988836"/>
                  <a:ext cx="0" cy="274496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>
                  <a:off x="5594704" y="1676401"/>
                  <a:ext cx="143637" cy="2154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3007406" y="1704681"/>
                  <a:ext cx="2568438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62"/>
                <p:cNvSpPr/>
                <p:nvPr/>
              </p:nvSpPr>
              <p:spPr>
                <a:xfrm>
                  <a:off x="7162800" y="643840"/>
                  <a:ext cx="1812438" cy="34676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:</a:t>
                  </a:r>
                  <a:r>
                    <a:rPr lang="en-US" sz="1600" dirty="0" err="1">
                      <a:solidFill>
                        <a:schemeClr val="bg1"/>
                      </a:solidFill>
                    </a:rPr>
                    <a:t>AttachmentAction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4" name="Straight Connector 53"/>
                <p:cNvCxnSpPr>
                  <a:cxnSpLocks/>
                </p:cNvCxnSpPr>
                <p:nvPr/>
              </p:nvCxnSpPr>
              <p:spPr>
                <a:xfrm>
                  <a:off x="8073963" y="947652"/>
                  <a:ext cx="0" cy="2786148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sp>
              <p:nvSpPr>
                <p:cNvPr id="55" name="Rectangle 54"/>
                <p:cNvSpPr/>
                <p:nvPr/>
              </p:nvSpPr>
              <p:spPr>
                <a:xfrm>
                  <a:off x="8028922" y="2028817"/>
                  <a:ext cx="124478" cy="28740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2C5E074B-AFCD-42E8-9C10-B528EC520C56}"/>
                    </a:ext>
                  </a:extLst>
                </p:cNvPr>
                <p:cNvGrpSpPr/>
                <p:nvPr/>
              </p:nvGrpSpPr>
              <p:grpSpPr>
                <a:xfrm>
                  <a:off x="2942870" y="2434177"/>
                  <a:ext cx="217351" cy="961027"/>
                  <a:chOff x="2942870" y="2437650"/>
                  <a:chExt cx="217351" cy="961027"/>
                </a:xfrm>
              </p:grpSpPr>
              <p:sp>
                <p:nvSpPr>
                  <p:cNvPr id="71" name="Freeform 58">
                    <a:extLst>
                      <a:ext uri="{FF2B5EF4-FFF2-40B4-BE49-F238E27FC236}">
                        <a16:creationId xmlns:a16="http://schemas.microsoft.com/office/drawing/2014/main" id="{11D81225-E361-4653-9C06-31F3FDF98C02}"/>
                      </a:ext>
                    </a:extLst>
                  </p:cNvPr>
                  <p:cNvSpPr/>
                  <p:nvPr/>
                </p:nvSpPr>
                <p:spPr>
                  <a:xfrm rot="18999002" flipV="1">
                    <a:off x="2992769" y="2437650"/>
                    <a:ext cx="167452" cy="116880"/>
                  </a:xfrm>
                  <a:custGeom>
                    <a:avLst/>
                    <a:gdLst>
                      <a:gd name="connsiteX0" fmla="*/ 0 w 226400"/>
                      <a:gd name="connsiteY0" fmla="*/ 32920 h 171466"/>
                      <a:gd name="connsiteX1" fmla="*/ 157018 w 226400"/>
                      <a:gd name="connsiteY1" fmla="*/ 5211 h 171466"/>
                      <a:gd name="connsiteX2" fmla="*/ 221673 w 226400"/>
                      <a:gd name="connsiteY2" fmla="*/ 125284 h 171466"/>
                      <a:gd name="connsiteX3" fmla="*/ 36945 w 226400"/>
                      <a:gd name="connsiteY3" fmla="*/ 171466 h 171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6400" h="171466">
                        <a:moveTo>
                          <a:pt x="0" y="32920"/>
                        </a:moveTo>
                        <a:cubicBezTo>
                          <a:pt x="60036" y="11368"/>
                          <a:pt x="120073" y="-10183"/>
                          <a:pt x="157018" y="5211"/>
                        </a:cubicBezTo>
                        <a:cubicBezTo>
                          <a:pt x="193963" y="20605"/>
                          <a:pt x="241685" y="97575"/>
                          <a:pt x="221673" y="125284"/>
                        </a:cubicBezTo>
                        <a:cubicBezTo>
                          <a:pt x="201661" y="152993"/>
                          <a:pt x="119303" y="162229"/>
                          <a:pt x="36945" y="171466"/>
                        </a:cubicBezTo>
                      </a:path>
                    </a:pathLst>
                  </a:custGeom>
                  <a:ln w="19050">
                    <a:solidFill>
                      <a:srgbClr val="7030A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1092907-9B23-4940-8199-D931AB144E1A}"/>
                      </a:ext>
                    </a:extLst>
                  </p:cNvPr>
                  <p:cNvSpPr/>
                  <p:nvPr/>
                </p:nvSpPr>
                <p:spPr>
                  <a:xfrm flipH="1">
                    <a:off x="2942870" y="2538130"/>
                    <a:ext cx="113430" cy="86054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14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6E38CAC-60CD-4573-A774-1361FF05C3C8}"/>
                    </a:ext>
                  </a:extLst>
                </p:cNvPr>
                <p:cNvSpPr txBox="1"/>
                <p:nvPr/>
              </p:nvSpPr>
              <p:spPr>
                <a:xfrm>
                  <a:off x="2279916" y="2523979"/>
                  <a:ext cx="68030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7030A0"/>
                      </a:solidFill>
                    </a:rPr>
                    <a:t>Update Model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6EA0FC8-EC7D-4D73-A592-DE223F0A31BF}"/>
                    </a:ext>
                  </a:extLst>
                </p:cNvPr>
                <p:cNvCxnSpPr/>
                <p:nvPr/>
              </p:nvCxnSpPr>
              <p:spPr>
                <a:xfrm>
                  <a:off x="3048000" y="1905000"/>
                  <a:ext cx="2549946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2F3404B-1601-414B-95B2-7E3A6DAD2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4162" y="2031583"/>
                  <a:ext cx="5034760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CFB368B-BE7F-49BC-BA12-BE0B2ABC5B05}"/>
                    </a:ext>
                  </a:extLst>
                </p:cNvPr>
                <p:cNvSpPr txBox="1"/>
                <p:nvPr/>
              </p:nvSpPr>
              <p:spPr>
                <a:xfrm>
                  <a:off x="5773466" y="1752600"/>
                  <a:ext cx="218756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perform(</a:t>
                  </a:r>
                  <a:r>
                    <a:rPr lang="en-US" sz="1400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taskToEdit</a:t>
                  </a:r>
                  <a:r>
                    <a:rPr lang="en-US" sz="14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)</a:t>
                  </a: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F31DB19-7F3D-4CEA-B282-5BEF38E55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23906" y="2286000"/>
                  <a:ext cx="5053294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74463E8-F58A-4D6F-9F1F-2042E5F1BA22}"/>
                    </a:ext>
                  </a:extLst>
                </p:cNvPr>
                <p:cNvSpPr txBox="1"/>
                <p:nvPr/>
              </p:nvSpPr>
              <p:spPr>
                <a:xfrm>
                  <a:off x="5612618" y="2070556"/>
                  <a:ext cx="260041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rgbClr val="7030A0"/>
                      </a:solidFill>
                    </a:rPr>
                    <a:t>ActionResult</a:t>
                  </a:r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EAF3E80-E694-444F-917B-3DA749D93492}"/>
                    </a:ext>
                  </a:extLst>
                </p:cNvPr>
                <p:cNvGrpSpPr/>
                <p:nvPr/>
              </p:nvGrpSpPr>
              <p:grpSpPr>
                <a:xfrm flipH="1">
                  <a:off x="8089242" y="1981200"/>
                  <a:ext cx="217349" cy="270072"/>
                  <a:chOff x="1028134" y="5612032"/>
                  <a:chExt cx="217349" cy="270072"/>
                </a:xfrm>
              </p:grpSpPr>
              <p:sp>
                <p:nvSpPr>
                  <p:cNvPr id="68" name="Freeform 58">
                    <a:extLst>
                      <a:ext uri="{FF2B5EF4-FFF2-40B4-BE49-F238E27FC236}">
                        <a16:creationId xmlns:a16="http://schemas.microsoft.com/office/drawing/2014/main" id="{A39D8D0C-3E82-4377-9F9B-066EDF1553B1}"/>
                      </a:ext>
                    </a:extLst>
                  </p:cNvPr>
                  <p:cNvSpPr/>
                  <p:nvPr/>
                </p:nvSpPr>
                <p:spPr>
                  <a:xfrm rot="2600998" flipH="1" flipV="1">
                    <a:off x="1028134" y="5612032"/>
                    <a:ext cx="167452" cy="116880"/>
                  </a:xfrm>
                  <a:custGeom>
                    <a:avLst/>
                    <a:gdLst>
                      <a:gd name="connsiteX0" fmla="*/ 0 w 226400"/>
                      <a:gd name="connsiteY0" fmla="*/ 32920 h 171466"/>
                      <a:gd name="connsiteX1" fmla="*/ 157018 w 226400"/>
                      <a:gd name="connsiteY1" fmla="*/ 5211 h 171466"/>
                      <a:gd name="connsiteX2" fmla="*/ 221673 w 226400"/>
                      <a:gd name="connsiteY2" fmla="*/ 125284 h 171466"/>
                      <a:gd name="connsiteX3" fmla="*/ 36945 w 226400"/>
                      <a:gd name="connsiteY3" fmla="*/ 171466 h 171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6400" h="171466">
                        <a:moveTo>
                          <a:pt x="0" y="32920"/>
                        </a:moveTo>
                        <a:cubicBezTo>
                          <a:pt x="60036" y="11368"/>
                          <a:pt x="120073" y="-10183"/>
                          <a:pt x="157018" y="5211"/>
                        </a:cubicBezTo>
                        <a:cubicBezTo>
                          <a:pt x="193963" y="20605"/>
                          <a:pt x="241685" y="97575"/>
                          <a:pt x="221673" y="125284"/>
                        </a:cubicBezTo>
                        <a:cubicBezTo>
                          <a:pt x="201661" y="152993"/>
                          <a:pt x="119303" y="162229"/>
                          <a:pt x="36945" y="171466"/>
                        </a:cubicBezTo>
                      </a:path>
                    </a:pathLst>
                  </a:cu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84E82E8-ECF2-47A6-987A-ADC58D1530B9}"/>
                      </a:ext>
                    </a:extLst>
                  </p:cNvPr>
                  <p:cNvSpPr/>
                  <p:nvPr/>
                </p:nvSpPr>
                <p:spPr>
                  <a:xfrm>
                    <a:off x="1147403" y="5712513"/>
                    <a:ext cx="98080" cy="1695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14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C13D990-E232-4908-BAFB-38A2A1F8F050}"/>
                    </a:ext>
                  </a:extLst>
                </p:cNvPr>
                <p:cNvSpPr txBox="1"/>
                <p:nvPr/>
              </p:nvSpPr>
              <p:spPr>
                <a:xfrm>
                  <a:off x="8334205" y="1905000"/>
                  <a:ext cx="733595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Action Specific Methods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77E1736-072B-4DB2-BA29-88067856E6C5}"/>
                    </a:ext>
                  </a:extLst>
                </p:cNvPr>
                <p:cNvSpPr txBox="1"/>
                <p:nvPr/>
              </p:nvSpPr>
              <p:spPr>
                <a:xfrm>
                  <a:off x="609600" y="3332167"/>
                  <a:ext cx="260041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rgbClr val="0070C0"/>
                      </a:solidFill>
                    </a:rPr>
                    <a:t>CommandResult</a:t>
                  </a:r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8D8295EB-DB8A-474E-B3F8-2FE62003792D}"/>
                    </a:ext>
                  </a:extLst>
                </p:cNvPr>
                <p:cNvGrpSpPr/>
                <p:nvPr/>
              </p:nvGrpSpPr>
              <p:grpSpPr>
                <a:xfrm>
                  <a:off x="3048000" y="2375356"/>
                  <a:ext cx="2602899" cy="215444"/>
                  <a:chOff x="3076495" y="3442156"/>
                  <a:chExt cx="2602899" cy="215444"/>
                </a:xfrm>
              </p:grpSpPr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1CBF52E4-56D8-4979-AB18-F56695BA0B5D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994" y="3442156"/>
                    <a:ext cx="243840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dirty="0" err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updateTask</a:t>
                    </a:r>
                    <a:r>
                      <a: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(…)</a:t>
                    </a:r>
                  </a:p>
                </p:txBody>
              </p: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166DED16-B1D3-406E-B121-081E05980D24}"/>
                      </a:ext>
                    </a:extLst>
                  </p:cNvPr>
                  <p:cNvCxnSpPr/>
                  <p:nvPr/>
                </p:nvCxnSpPr>
                <p:spPr>
                  <a:xfrm>
                    <a:off x="3076495" y="3657600"/>
                    <a:ext cx="2568438" cy="0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BE142AE-4C03-40A7-9DDE-01626A6C0159}"/>
                    </a:ext>
                  </a:extLst>
                </p:cNvPr>
                <p:cNvGrpSpPr/>
                <p:nvPr/>
              </p:nvGrpSpPr>
              <p:grpSpPr>
                <a:xfrm>
                  <a:off x="3048000" y="2680156"/>
                  <a:ext cx="2602899" cy="215444"/>
                  <a:chOff x="3076495" y="3531512"/>
                  <a:chExt cx="2602899" cy="215444"/>
                </a:xfrm>
              </p:grpSpPr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2927C1E5-DA2E-4D55-ACEB-DCC191B49EDF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994" y="3531512"/>
                    <a:ext cx="243840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dirty="0" err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updateFilteredTaskList</a:t>
                    </a:r>
                    <a:r>
                      <a: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(…)</a:t>
                    </a:r>
                  </a:p>
                </p:txBody>
              </p: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9AA3BC36-99BF-4661-B824-09F5CF393EA5}"/>
                      </a:ext>
                    </a:extLst>
                  </p:cNvPr>
                  <p:cNvCxnSpPr/>
                  <p:nvPr/>
                </p:nvCxnSpPr>
                <p:spPr>
                  <a:xfrm>
                    <a:off x="3076495" y="3746956"/>
                    <a:ext cx="2568438" cy="0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98144D1-FA0B-499C-B8A2-62D8DF4ED90E}"/>
                    </a:ext>
                  </a:extLst>
                </p:cNvPr>
                <p:cNvSpPr/>
                <p:nvPr/>
              </p:nvSpPr>
              <p:spPr>
                <a:xfrm>
                  <a:off x="5600308" y="2590800"/>
                  <a:ext cx="143637" cy="108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E40C86B-F218-4FB1-B9F3-0B23563950F6}"/>
                    </a:ext>
                  </a:extLst>
                </p:cNvPr>
                <p:cNvSpPr/>
                <p:nvPr/>
              </p:nvSpPr>
              <p:spPr>
                <a:xfrm>
                  <a:off x="5601092" y="2875178"/>
                  <a:ext cx="143637" cy="108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CDE3CA2-2E94-4B27-8F41-A2AE7551A3E4}"/>
                    </a:ext>
                  </a:extLst>
                </p:cNvPr>
                <p:cNvSpPr/>
                <p:nvPr/>
              </p:nvSpPr>
              <p:spPr>
                <a:xfrm>
                  <a:off x="5600428" y="3204733"/>
                  <a:ext cx="143637" cy="108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8BFE20-E806-4DC1-8620-BC2B6A672809}"/>
                </a:ext>
              </a:extLst>
            </p:cNvPr>
            <p:cNvCxnSpPr/>
            <p:nvPr/>
          </p:nvCxnSpPr>
          <p:spPr>
            <a:xfrm>
              <a:off x="3048000" y="2685854"/>
              <a:ext cx="2549946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5973CC0-B92D-4CDE-B99B-ACF7A6333276}"/>
                </a:ext>
              </a:extLst>
            </p:cNvPr>
            <p:cNvCxnSpPr/>
            <p:nvPr/>
          </p:nvCxnSpPr>
          <p:spPr>
            <a:xfrm>
              <a:off x="3048000" y="2971800"/>
              <a:ext cx="2549946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C07624-5A18-4352-8724-1C7D2C6887F2}"/>
                </a:ext>
              </a:extLst>
            </p:cNvPr>
            <p:cNvCxnSpPr/>
            <p:nvPr/>
          </p:nvCxnSpPr>
          <p:spPr>
            <a:xfrm>
              <a:off x="3048000" y="3295454"/>
              <a:ext cx="2549946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35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Ranald Lam Yun Shao</cp:lastModifiedBy>
  <cp:revision>67</cp:revision>
  <dcterms:created xsi:type="dcterms:W3CDTF">2016-07-22T14:33:02Z</dcterms:created>
  <dcterms:modified xsi:type="dcterms:W3CDTF">2018-11-11T07:13:52Z</dcterms:modified>
</cp:coreProperties>
</file>