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68DF-4E1D-488D-AF29-25C265861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57BB-121B-43AD-B827-29B6EC01E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5128-BE52-43D6-AA95-161A7863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6D2A-8346-40DF-B93F-81C48FC7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2211-4671-4510-A78E-B6AF9ECB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09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B1AB-E4B3-4633-8A94-1EC8E58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C276-539E-4010-B230-AB5FE0C8D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F94B-33C3-4E54-99C2-E77CB101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AF26-21F7-4FF8-9B9C-3C910B8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1C95-D687-44F7-AA44-14FC63C9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8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82C16-3D62-4148-96B7-28F6ECF4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2FBD-B67F-4EE9-8F3E-14AB2B735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6D31-32BF-44F7-938C-D7EFE025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B092-0403-4619-9AA0-9008C11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ED3-E840-49BE-9155-842FD94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4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D389-67F4-4288-BC6A-DDB36A4A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C65F-7E01-4BC9-90A9-A408288C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A010-AF45-4BE3-8CD1-3E90BE7A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58BD-5D8B-4839-A714-8CB4EEA1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BB7A-AF67-4D47-87F8-C7DBB3D3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86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E522-9010-49FB-B889-A6385BB0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2D66-B24D-42CB-A7FE-BF0CE1B10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462C-6AD0-463E-9921-2F4C3DEA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5499-6858-41A7-8889-28953E9D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547F-5F83-4798-8299-D7049829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0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D89E-ED47-404A-8FE0-8B7DA1EB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8522-E595-4627-925D-2D41DD953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0009-08F0-4281-A7AD-52B229FD9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3795A-62EB-4614-A07C-C85F5359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A01A-F694-410A-908A-A36428B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E4F86-FF30-4235-9A13-373AF9E3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8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AF7-B435-477D-A09A-F00CD4D7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4E04-C538-4344-B7C5-D96E99E0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1AD5B-D9C1-44BB-9314-AEB21E02A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A8B41-AB18-41F9-8D3F-EEC3C19C8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40056-6487-4D7B-B1CB-AC90F5F4E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91B68-03B6-4E37-9178-D7B17D72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B98C9-47A4-41A5-A5E5-4B7A8FAA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83A5D-D773-4FD3-B7C6-7B8924C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1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4B72-C086-4527-888D-A60C7B9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6A1CD-F463-4F64-B7AB-C8CA220C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C4880-B32D-4150-BA39-34845B7B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1E394-17DA-44C1-90E9-E8BBF25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02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E5FC7-0AAF-47CB-B7C6-CB84D724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E23CB-BBF5-4390-989F-6B4AC3CC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7AA3-E66B-4302-A7D0-FAB2D7FD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02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52E-3054-4AD1-94D8-038B4737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26C-76CE-49A6-8E73-54DD9827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5DB2-C17B-451D-973C-767BC408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68DE-0763-4D88-89A0-9BC887B5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821AA-66E0-47C1-8972-0CDFBAF9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AD5B7-9A66-41BD-9939-A830470C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57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B3F1-1894-45C8-BCED-A225D1F2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8D70D-BF0A-4724-BFFA-C4EC59F2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17E29-39F0-4F0D-BC41-2BC601D00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555E5-8F0C-4696-9231-61FC8021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19CF-F3F9-4925-A566-BFAB5297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2BA8-F913-4331-AD0F-7A8D647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3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36C43-2052-4DF0-A367-6E35D8FD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ECF8-B785-400C-BB58-FB25DA25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0D1E-68C0-4986-A84E-86D4BC038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FFFF-B1F0-4831-B827-66991F769A98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134D-EB0D-47B2-92AB-8A7B909A1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21C2-5742-4F03-8B54-09F8D4D1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6318-F6DE-44A4-AF40-96DE021E47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3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51EBD0-210D-4F01-87C0-5BDF4532595C}"/>
              </a:ext>
            </a:extLst>
          </p:cNvPr>
          <p:cNvGrpSpPr/>
          <p:nvPr/>
        </p:nvGrpSpPr>
        <p:grpSpPr>
          <a:xfrm>
            <a:off x="4810125" y="2709862"/>
            <a:ext cx="2571750" cy="1438275"/>
            <a:chOff x="4810125" y="2709862"/>
            <a:chExt cx="2571750" cy="1438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D7E174-EBC3-4267-9DAE-1A6F6F945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5" y="2709862"/>
              <a:ext cx="2571750" cy="1438275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28C5687-0066-4D18-B24C-016941A53588}"/>
                </a:ext>
              </a:extLst>
            </p:cNvPr>
            <p:cNvSpPr/>
            <p:nvPr/>
          </p:nvSpPr>
          <p:spPr>
            <a:xfrm flipH="1">
              <a:off x="6191156" y="3836750"/>
              <a:ext cx="628650" cy="31138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2943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5EAF79-93A1-45E3-8B94-5AF109070BD7}"/>
              </a:ext>
            </a:extLst>
          </p:cNvPr>
          <p:cNvGrpSpPr/>
          <p:nvPr/>
        </p:nvGrpSpPr>
        <p:grpSpPr>
          <a:xfrm>
            <a:off x="466725" y="100012"/>
            <a:ext cx="11258550" cy="6657975"/>
            <a:chOff x="466725" y="100012"/>
            <a:chExt cx="11258550" cy="66579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9D53A-1055-4884-AC55-D0A70727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100012"/>
              <a:ext cx="11258550" cy="66579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76B746-6711-478D-B226-3C7B0FE3CBF9}"/>
                </a:ext>
              </a:extLst>
            </p:cNvPr>
            <p:cNvSpPr/>
            <p:nvPr/>
          </p:nvSpPr>
          <p:spPr>
            <a:xfrm>
              <a:off x="2438400" y="2466975"/>
              <a:ext cx="6972300" cy="26955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1029C-0E73-4593-AAC4-B20F1AAB69AC}"/>
                </a:ext>
              </a:extLst>
            </p:cNvPr>
            <p:cNvSpPr/>
            <p:nvPr/>
          </p:nvSpPr>
          <p:spPr>
            <a:xfrm>
              <a:off x="2438400" y="5473384"/>
              <a:ext cx="6972300" cy="973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DCE17A-0ACD-466C-AB9A-6E0C1F1D0E20}"/>
                </a:ext>
              </a:extLst>
            </p:cNvPr>
            <p:cNvSpPr/>
            <p:nvPr/>
          </p:nvSpPr>
          <p:spPr>
            <a:xfrm>
              <a:off x="753123" y="2942114"/>
              <a:ext cx="1377518" cy="3405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4236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256BBF-E81F-4172-9714-558AB969F0E2}"/>
              </a:ext>
            </a:extLst>
          </p:cNvPr>
          <p:cNvGrpSpPr/>
          <p:nvPr/>
        </p:nvGrpSpPr>
        <p:grpSpPr>
          <a:xfrm>
            <a:off x="471487" y="1704975"/>
            <a:ext cx="5503185" cy="3448050"/>
            <a:chOff x="471487" y="1704975"/>
            <a:chExt cx="5503185" cy="3448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CF91C2-153C-49C8-8ADA-0E257D00E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079"/>
            <a:stretch/>
          </p:blipFill>
          <p:spPr>
            <a:xfrm>
              <a:off x="471487" y="1704975"/>
              <a:ext cx="5503185" cy="344805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72AED80-3AF0-45E5-A7D5-593C167AF310}"/>
                </a:ext>
              </a:extLst>
            </p:cNvPr>
            <p:cNvSpPr/>
            <p:nvPr/>
          </p:nvSpPr>
          <p:spPr>
            <a:xfrm rot="18000000" flipH="1">
              <a:off x="2866931" y="2046049"/>
              <a:ext cx="628650" cy="31138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9F57D8C-E3F0-4AF8-ADF9-B4FEA8EB04F2}"/>
                </a:ext>
              </a:extLst>
            </p:cNvPr>
            <p:cNvSpPr/>
            <p:nvPr/>
          </p:nvSpPr>
          <p:spPr>
            <a:xfrm>
              <a:off x="2181225" y="2562225"/>
              <a:ext cx="942975" cy="2190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4720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Ranald Lam Yun Shao</dc:creator>
  <cp:lastModifiedBy>Ranald Lam Yun Shao</cp:lastModifiedBy>
  <cp:revision>4</cp:revision>
  <dcterms:created xsi:type="dcterms:W3CDTF">2018-10-30T13:47:21Z</dcterms:created>
  <dcterms:modified xsi:type="dcterms:W3CDTF">2018-10-30T14:38:56Z</dcterms:modified>
</cp:coreProperties>
</file>