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30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024462" y="163018"/>
            <a:ext cx="1814738" cy="5856778"/>
          </a:xfrm>
          <a:prstGeom prst="roundRect">
            <a:avLst>
              <a:gd name="adj" fmla="val 10203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4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18580" y="163017"/>
            <a:ext cx="6613373" cy="5856779"/>
          </a:xfrm>
          <a:prstGeom prst="roundRect">
            <a:avLst>
              <a:gd name="adj" fmla="val 4152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7496" y="531202"/>
            <a:ext cx="234700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CompleteCommandParser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>
            <a:cxnSpLocks/>
          </p:cNvCxnSpPr>
          <p:nvPr/>
        </p:nvCxnSpPr>
        <p:spPr>
          <a:xfrm flipH="1">
            <a:off x="1585301" y="907729"/>
            <a:ext cx="25655" cy="173542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1538950" y="1258307"/>
            <a:ext cx="125641" cy="1040174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630550" y="1198920"/>
            <a:ext cx="2933700" cy="3369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CompleteCommand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>
            <a:cxnSpLocks/>
          </p:cNvCxnSpPr>
          <p:nvPr/>
        </p:nvCxnSpPr>
        <p:spPr>
          <a:xfrm>
            <a:off x="5121595" y="1557809"/>
            <a:ext cx="0" cy="408099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38100" y="1261999"/>
            <a:ext cx="15008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parse()</a:t>
            </a:r>
            <a:endParaRPr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cxnSpLocks/>
          </p:cNvCxnSpPr>
          <p:nvPr/>
        </p:nvCxnSpPr>
        <p:spPr>
          <a:xfrm>
            <a:off x="51226" y="2301176"/>
            <a:ext cx="15729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99" name="Google Shape;99;p13"/>
          <p:cNvSpPr/>
          <p:nvPr/>
        </p:nvSpPr>
        <p:spPr>
          <a:xfrm>
            <a:off x="7160800" y="1999125"/>
            <a:ext cx="1424700" cy="3003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model:Model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>
            <a:cxnSpLocks/>
            <a:stCxn id="99" idx="2"/>
          </p:cNvCxnSpPr>
          <p:nvPr/>
        </p:nvCxnSpPr>
        <p:spPr>
          <a:xfrm>
            <a:off x="7873150" y="2299425"/>
            <a:ext cx="0" cy="333937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>
            <a:cxnSpLocks/>
            <a:endCxn id="94" idx="1"/>
          </p:cNvCxnSpPr>
          <p:nvPr/>
        </p:nvCxnSpPr>
        <p:spPr>
          <a:xfrm>
            <a:off x="1689242" y="1367370"/>
            <a:ext cx="1941308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5" name="Google Shape;105;p13"/>
          <p:cNvSpPr txBox="1"/>
          <p:nvPr/>
        </p:nvSpPr>
        <p:spPr>
          <a:xfrm>
            <a:off x="1727428" y="1165725"/>
            <a:ext cx="92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-12447" y="2091186"/>
            <a:ext cx="1514893" cy="27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completeCommand</a:t>
            </a:r>
            <a:endParaRPr sz="11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046265" y="1496385"/>
            <a:ext cx="152400" cy="430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  <p:cxnSp>
        <p:nvCxnSpPr>
          <p:cNvPr id="109" name="Google Shape;109;p13"/>
          <p:cNvCxnSpPr>
            <a:cxnSpLocks/>
            <a:endCxn id="108" idx="2"/>
          </p:cNvCxnSpPr>
          <p:nvPr/>
        </p:nvCxnSpPr>
        <p:spPr>
          <a:xfrm>
            <a:off x="1686285" y="1927185"/>
            <a:ext cx="343618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2ABE5D-0273-4118-9E67-6290F3DAC347}"/>
              </a:ext>
            </a:extLst>
          </p:cNvPr>
          <p:cNvSpPr txBox="1"/>
          <p:nvPr/>
        </p:nvSpPr>
        <p:spPr>
          <a:xfrm>
            <a:off x="5278788" y="3077368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Currently displayed </a:t>
            </a:r>
            <a:r>
              <a:rPr lang="en-US" sz="1400" dirty="0" err="1">
                <a:solidFill>
                  <a:srgbClr val="7030A0"/>
                </a:solidFill>
              </a:rPr>
              <a:t>TaskList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67D71-8DE6-41D4-9F90-C828860D27AA}"/>
              </a:ext>
            </a:extLst>
          </p:cNvPr>
          <p:cNvSpPr txBox="1"/>
          <p:nvPr/>
        </p:nvSpPr>
        <p:spPr>
          <a:xfrm>
            <a:off x="5403758" y="508242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commitTaskCollection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291A05-33BB-4434-8E59-DDE7559F5E3B}"/>
              </a:ext>
            </a:extLst>
          </p:cNvPr>
          <p:cNvCxnSpPr>
            <a:cxnSpLocks/>
          </p:cNvCxnSpPr>
          <p:nvPr/>
        </p:nvCxnSpPr>
        <p:spPr>
          <a:xfrm>
            <a:off x="5173806" y="5297867"/>
            <a:ext cx="26338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E58-98E8-4D01-9CB9-E5E254D1EC99}"/>
              </a:ext>
            </a:extLst>
          </p:cNvPr>
          <p:cNvSpPr/>
          <p:nvPr/>
        </p:nvSpPr>
        <p:spPr>
          <a:xfrm>
            <a:off x="5061069" y="2937862"/>
            <a:ext cx="112737" cy="255379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6299D9-9F59-4C18-A19E-7E7A5AD47631}"/>
              </a:ext>
            </a:extLst>
          </p:cNvPr>
          <p:cNvCxnSpPr>
            <a:cxnSpLocks/>
          </p:cNvCxnSpPr>
          <p:nvPr/>
        </p:nvCxnSpPr>
        <p:spPr>
          <a:xfrm>
            <a:off x="38100" y="2937865"/>
            <a:ext cx="5022969" cy="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3C00A0-D408-45D4-9A6E-984511F2344A}"/>
              </a:ext>
            </a:extLst>
          </p:cNvPr>
          <p:cNvSpPr txBox="1"/>
          <p:nvPr/>
        </p:nvSpPr>
        <p:spPr>
          <a:xfrm>
            <a:off x="2393677" y="2667000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execute(model, history)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AEF67-E7B1-4710-80B8-D1EDB9FFA40F}"/>
              </a:ext>
            </a:extLst>
          </p:cNvPr>
          <p:cNvSpPr txBox="1"/>
          <p:nvPr/>
        </p:nvSpPr>
        <p:spPr>
          <a:xfrm>
            <a:off x="5391659" y="2812918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getFilteredTaskList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1A1277-402B-4C54-B93A-52654DA62A64}"/>
              </a:ext>
            </a:extLst>
          </p:cNvPr>
          <p:cNvCxnSpPr>
            <a:cxnSpLocks/>
          </p:cNvCxnSpPr>
          <p:nvPr/>
        </p:nvCxnSpPr>
        <p:spPr>
          <a:xfrm>
            <a:off x="38100" y="5503460"/>
            <a:ext cx="50323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B4DBF4B-D767-4B5C-AD67-B47D5CCFF299}"/>
              </a:ext>
            </a:extLst>
          </p:cNvPr>
          <p:cNvSpPr/>
          <p:nvPr/>
        </p:nvSpPr>
        <p:spPr>
          <a:xfrm>
            <a:off x="7785963" y="3048001"/>
            <a:ext cx="143637" cy="21544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8349D6-6AE4-4D4C-B53D-BD0BC08D529B}"/>
              </a:ext>
            </a:extLst>
          </p:cNvPr>
          <p:cNvCxnSpPr/>
          <p:nvPr/>
        </p:nvCxnSpPr>
        <p:spPr>
          <a:xfrm>
            <a:off x="5198665" y="3076281"/>
            <a:ext cx="25684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B5958E-8721-4FAD-A18F-71B632D5B54D}"/>
              </a:ext>
            </a:extLst>
          </p:cNvPr>
          <p:cNvCxnSpPr/>
          <p:nvPr/>
        </p:nvCxnSpPr>
        <p:spPr>
          <a:xfrm>
            <a:off x="5239259" y="3276600"/>
            <a:ext cx="25499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D6187-7D09-44D7-95AB-B39C074F6D24}"/>
              </a:ext>
            </a:extLst>
          </p:cNvPr>
          <p:cNvSpPr txBox="1"/>
          <p:nvPr/>
        </p:nvSpPr>
        <p:spPr>
          <a:xfrm>
            <a:off x="2326587" y="5254780"/>
            <a:ext cx="2600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9772A-D25F-4686-B750-D36714D3FBE9}"/>
              </a:ext>
            </a:extLst>
          </p:cNvPr>
          <p:cNvSpPr txBox="1"/>
          <p:nvPr/>
        </p:nvSpPr>
        <p:spPr>
          <a:xfrm>
            <a:off x="5403758" y="429741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updateTask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0CD04D-FCC0-47E0-A4C2-7348A0AB3B9A}"/>
              </a:ext>
            </a:extLst>
          </p:cNvPr>
          <p:cNvCxnSpPr>
            <a:cxnSpLocks/>
          </p:cNvCxnSpPr>
          <p:nvPr/>
        </p:nvCxnSpPr>
        <p:spPr>
          <a:xfrm>
            <a:off x="5173806" y="4512860"/>
            <a:ext cx="26338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326D75-550E-4A4D-9FF5-BACDFAAB39C3}"/>
              </a:ext>
            </a:extLst>
          </p:cNvPr>
          <p:cNvSpPr txBox="1"/>
          <p:nvPr/>
        </p:nvSpPr>
        <p:spPr>
          <a:xfrm>
            <a:off x="5403758" y="460221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updateFilteredTaskList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EF1209-B784-4E40-9871-3DF6AD2403EF}"/>
              </a:ext>
            </a:extLst>
          </p:cNvPr>
          <p:cNvCxnSpPr>
            <a:cxnSpLocks/>
          </p:cNvCxnSpPr>
          <p:nvPr/>
        </p:nvCxnSpPr>
        <p:spPr>
          <a:xfrm>
            <a:off x="5173806" y="4817660"/>
            <a:ext cx="26338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4A9D3AE-B54D-4753-8202-A606574E9648}"/>
              </a:ext>
            </a:extLst>
          </p:cNvPr>
          <p:cNvSpPr/>
          <p:nvPr/>
        </p:nvSpPr>
        <p:spPr>
          <a:xfrm>
            <a:off x="7791567" y="4512860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681027-9DEB-4A38-9FF5-1A7D940F51EF}"/>
              </a:ext>
            </a:extLst>
          </p:cNvPr>
          <p:cNvSpPr/>
          <p:nvPr/>
        </p:nvSpPr>
        <p:spPr>
          <a:xfrm>
            <a:off x="7792351" y="4797238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61E4E2-84D6-4080-B5F4-A24AFAA12C72}"/>
              </a:ext>
            </a:extLst>
          </p:cNvPr>
          <p:cNvSpPr/>
          <p:nvPr/>
        </p:nvSpPr>
        <p:spPr>
          <a:xfrm>
            <a:off x="7791687" y="5302200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6809C3-FAD0-4D51-A55B-4FAA7CC496CD}"/>
              </a:ext>
            </a:extLst>
          </p:cNvPr>
          <p:cNvCxnSpPr>
            <a:cxnSpLocks/>
          </p:cNvCxnSpPr>
          <p:nvPr/>
        </p:nvCxnSpPr>
        <p:spPr>
          <a:xfrm>
            <a:off x="5173806" y="4607914"/>
            <a:ext cx="26654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73BE6F-F95E-4C8C-9B9E-988DC314D631}"/>
              </a:ext>
            </a:extLst>
          </p:cNvPr>
          <p:cNvCxnSpPr>
            <a:cxnSpLocks/>
          </p:cNvCxnSpPr>
          <p:nvPr/>
        </p:nvCxnSpPr>
        <p:spPr>
          <a:xfrm>
            <a:off x="5173806" y="4893860"/>
            <a:ext cx="26654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849A56-AE9C-45D5-A914-45D92D0B8DD0}"/>
              </a:ext>
            </a:extLst>
          </p:cNvPr>
          <p:cNvCxnSpPr>
            <a:cxnSpLocks/>
          </p:cNvCxnSpPr>
          <p:nvPr/>
        </p:nvCxnSpPr>
        <p:spPr>
          <a:xfrm>
            <a:off x="5173806" y="5392921"/>
            <a:ext cx="26654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938DE65-D0F2-422B-BC88-506A9B6FB039}"/>
              </a:ext>
            </a:extLst>
          </p:cNvPr>
          <p:cNvSpPr/>
          <p:nvPr/>
        </p:nvSpPr>
        <p:spPr>
          <a:xfrm>
            <a:off x="1386758" y="2456055"/>
            <a:ext cx="397086" cy="397086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8E174754-8C80-4C27-88E4-9DFDEA08C3D8}"/>
              </a:ext>
            </a:extLst>
          </p:cNvPr>
          <p:cNvSpPr/>
          <p:nvPr/>
        </p:nvSpPr>
        <p:spPr>
          <a:xfrm>
            <a:off x="4935586" y="5546514"/>
            <a:ext cx="397086" cy="397086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A8700F-5E4A-4769-9840-134A14CBF0D3}"/>
              </a:ext>
            </a:extLst>
          </p:cNvPr>
          <p:cNvSpPr txBox="1"/>
          <p:nvPr/>
        </p:nvSpPr>
        <p:spPr>
          <a:xfrm>
            <a:off x="1415612" y="1128430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CompleteCommand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0C99D-1453-4323-A7BC-11F2FA38C3F2}"/>
              </a:ext>
            </a:extLst>
          </p:cNvPr>
          <p:cNvSpPr/>
          <p:nvPr/>
        </p:nvSpPr>
        <p:spPr>
          <a:xfrm>
            <a:off x="4495800" y="3429000"/>
            <a:ext cx="3810000" cy="16361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CF1873-C555-4064-A77B-A494CFB11B8B}"/>
              </a:ext>
            </a:extLst>
          </p:cNvPr>
          <p:cNvCxnSpPr>
            <a:cxnSpLocks/>
          </p:cNvCxnSpPr>
          <p:nvPr/>
        </p:nvCxnSpPr>
        <p:spPr>
          <a:xfrm>
            <a:off x="4495800" y="4114800"/>
            <a:ext cx="381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D2811CFD-17B9-4B36-B06E-2B02065FECA6}"/>
              </a:ext>
            </a:extLst>
          </p:cNvPr>
          <p:cNvSpPr/>
          <p:nvPr/>
        </p:nvSpPr>
        <p:spPr>
          <a:xfrm rot="5400000">
            <a:off x="4585645" y="3337128"/>
            <a:ext cx="306482" cy="490227"/>
          </a:xfrm>
          <a:prstGeom prst="snip1Rect">
            <a:avLst>
              <a:gd name="adj" fmla="val 3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A7931-77F8-4944-A66A-C5363AB13642}"/>
              </a:ext>
            </a:extLst>
          </p:cNvPr>
          <p:cNvSpPr txBox="1"/>
          <p:nvPr/>
        </p:nvSpPr>
        <p:spPr>
          <a:xfrm>
            <a:off x="4495800" y="3394033"/>
            <a:ext cx="6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C4EF32-52ED-4AF8-9298-C30F9BD03EE2}"/>
              </a:ext>
            </a:extLst>
          </p:cNvPr>
          <p:cNvSpPr txBox="1"/>
          <p:nvPr/>
        </p:nvSpPr>
        <p:spPr>
          <a:xfrm>
            <a:off x="5393354" y="365760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371164-7C85-4C49-831B-F65A49015D59}"/>
              </a:ext>
            </a:extLst>
          </p:cNvPr>
          <p:cNvCxnSpPr>
            <a:cxnSpLocks/>
          </p:cNvCxnSpPr>
          <p:nvPr/>
        </p:nvCxnSpPr>
        <p:spPr>
          <a:xfrm>
            <a:off x="5173806" y="3867346"/>
            <a:ext cx="2623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74D594-0960-468A-B9DE-874014252AF1}"/>
              </a:ext>
            </a:extLst>
          </p:cNvPr>
          <p:cNvSpPr/>
          <p:nvPr/>
        </p:nvSpPr>
        <p:spPr>
          <a:xfrm>
            <a:off x="7792351" y="3860360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AEE63E-22F1-4132-8BB7-54450FD36D62}"/>
              </a:ext>
            </a:extLst>
          </p:cNvPr>
          <p:cNvCxnSpPr>
            <a:cxnSpLocks/>
          </p:cNvCxnSpPr>
          <p:nvPr/>
        </p:nvCxnSpPr>
        <p:spPr>
          <a:xfrm>
            <a:off x="5173806" y="3962400"/>
            <a:ext cx="26550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DBD0A5-A3A5-4103-AABB-376EB0D639F0}"/>
              </a:ext>
            </a:extLst>
          </p:cNvPr>
          <p:cNvSpPr txBox="1"/>
          <p:nvPr/>
        </p:nvSpPr>
        <p:spPr>
          <a:xfrm>
            <a:off x="5117302" y="3398555"/>
            <a:ext cx="1780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task is not recurred 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803CA0-F6FB-482E-8551-DE88D7194392}"/>
              </a:ext>
            </a:extLst>
          </p:cNvPr>
          <p:cNvSpPr txBox="1"/>
          <p:nvPr/>
        </p:nvSpPr>
        <p:spPr>
          <a:xfrm>
            <a:off x="5117302" y="4058512"/>
            <a:ext cx="14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task is recurred ]</a:t>
            </a:r>
          </a:p>
        </p:txBody>
      </p:sp>
    </p:spTree>
    <p:extLst>
      <p:ext uri="{BB962C8B-B14F-4D97-AF65-F5344CB8AC3E}">
        <p14:creationId xmlns:p14="http://schemas.microsoft.com/office/powerpoint/2010/main" val="59280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46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Nguyen Tien Trung Kien</cp:lastModifiedBy>
  <cp:revision>73</cp:revision>
  <dcterms:created xsi:type="dcterms:W3CDTF">2016-07-22T14:33:02Z</dcterms:created>
  <dcterms:modified xsi:type="dcterms:W3CDTF">2018-11-11T21:10:26Z</dcterms:modified>
</cp:coreProperties>
</file>