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howGuides="1">
      <p:cViewPr>
        <p:scale>
          <a:sx n="100" d="100"/>
          <a:sy n="100" d="100"/>
        </p:scale>
        <p:origin x="1046" y="-8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24462" y="163018"/>
            <a:ext cx="1814738" cy="5475781"/>
          </a:xfrm>
          <a:prstGeom prst="roundRect">
            <a:avLst>
              <a:gd name="adj" fmla="val 1020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8580" y="163018"/>
            <a:ext cx="6613373" cy="5475782"/>
          </a:xfrm>
          <a:prstGeom prst="roundRect">
            <a:avLst>
              <a:gd name="adj" fmla="val 4152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3859" y="2648316"/>
            <a:ext cx="8050541" cy="207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597496" y="531202"/>
            <a:ext cx="202692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FilterCommandParser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6684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4056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  <a:stCxn id="41" idx="0"/>
            <a:endCxn id="4" idx="0"/>
          </p:cNvCxnSpPr>
          <p:nvPr/>
        </p:nvCxnSpPr>
        <p:spPr>
          <a:xfrm flipH="1">
            <a:off x="4113568" y="1733916"/>
            <a:ext cx="3090" cy="35805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" y="1261999"/>
            <a:ext cx="1500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parse()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2835" y="2132082"/>
            <a:ext cx="13253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parse(expression)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199269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00" y="5302123"/>
            <a:ext cx="149117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28612" y="3810000"/>
            <a:ext cx="738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predicate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8580" y="5086679"/>
            <a:ext cx="12832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filterCommand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353844" y="1999117"/>
            <a:ext cx="92515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Field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816423" y="2299297"/>
            <a:ext cx="0" cy="28951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13500" y="3522091"/>
            <a:ext cx="168896" cy="5285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769559" y="3533835"/>
            <a:ext cx="59439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82763" y="531446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355703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69559" y="4050662"/>
            <a:ext cx="602838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39489" y="2326518"/>
            <a:ext cx="154408" cy="27209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769559" y="3220705"/>
            <a:ext cx="2274923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13430" y="2992898"/>
            <a:ext cx="1948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&lt;lambda&gt;.parse(tokenizer)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15151" y="3212093"/>
            <a:ext cx="154408" cy="1183582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7433" y="3056749"/>
            <a:ext cx="19552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&lt;&lt;static&gt;&gt;</a:t>
            </a:r>
          </a:p>
          <a:p>
            <a:pPr algn="ctr"/>
            <a:r>
              <a:rPr lang="en-US" dirty="0" err="1"/>
              <a:t>makeFilter</a:t>
            </a:r>
            <a:r>
              <a:rPr lang="en-US" dirty="0"/>
              <a:t>(op, </a:t>
            </a:r>
            <a:r>
              <a:rPr lang="en-US" dirty="0" err="1"/>
              <a:t>testPhrase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14600" y="41775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predicate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63898" y="4399682"/>
            <a:ext cx="22755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91351" y="503498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28060" y="4816561"/>
            <a:ext cx="16341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composedPredicate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 flipV="1">
            <a:off x="483860" y="2647106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636465" y="2704037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loop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[until end of filter expression]</a:t>
            </a:r>
          </a:p>
        </p:txBody>
      </p:sp>
      <p:sp>
        <p:nvSpPr>
          <p:cNvPr id="39" name="Rectangle 62"/>
          <p:cNvSpPr/>
          <p:nvPr/>
        </p:nvSpPr>
        <p:spPr>
          <a:xfrm>
            <a:off x="2778386" y="1387272"/>
            <a:ext cx="2705136" cy="3368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:BooleanExpressionParser&lt;Task&gt;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39418" y="1733916"/>
            <a:ext cx="154479" cy="258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699798" y="1555689"/>
            <a:ext cx="1078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792626" y="71577"/>
            <a:ext cx="4165731" cy="6938816"/>
          </a:xfrm>
          <a:prstGeom prst="roundRect">
            <a:avLst>
              <a:gd name="adj" fmla="val 10203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15811" y="3747738"/>
            <a:ext cx="3609189" cy="13156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65"/>
          <p:cNvSpPr/>
          <p:nvPr/>
        </p:nvSpPr>
        <p:spPr>
          <a:xfrm>
            <a:off x="331665" y="71577"/>
            <a:ext cx="5330391" cy="6938816"/>
          </a:xfrm>
          <a:prstGeom prst="roundRect">
            <a:avLst>
              <a:gd name="adj" fmla="val 777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465" y="2317399"/>
            <a:ext cx="9078021" cy="38044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597496" y="533400"/>
            <a:ext cx="202692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FilterCommandParser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888284"/>
            <a:ext cx="0" cy="5969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193083"/>
            <a:ext cx="152400" cy="54925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78386" y="1199181"/>
            <a:ext cx="2705136" cy="3368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:BooleanExpressionParser&lt;Task&gt;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  <a:endCxn id="4" idx="0"/>
          </p:cNvCxnSpPr>
          <p:nvPr/>
        </p:nvCxnSpPr>
        <p:spPr>
          <a:xfrm flipH="1">
            <a:off x="4113568" y="1536015"/>
            <a:ext cx="17386" cy="51677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9418" y="1544192"/>
            <a:ext cx="154479" cy="117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8580" y="1199181"/>
            <a:ext cx="132037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2778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parse()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82835" y="1801166"/>
            <a:ext cx="13253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parse(expression)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1674063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8580" y="6685630"/>
            <a:ext cx="131069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46865" y="5353407"/>
            <a:ext cx="969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setPredicate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8580" y="6470186"/>
            <a:ext cx="12832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filterCommand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8789328" y="1668201"/>
            <a:ext cx="92515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Field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250680" y="1968381"/>
            <a:ext cx="0" cy="45018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167459" y="4522658"/>
            <a:ext cx="168896" cy="38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769559" y="3202919"/>
            <a:ext cx="49317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82763" y="670379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02478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99798" y="1367598"/>
            <a:ext cx="10785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63898" y="5592714"/>
            <a:ext cx="49373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39489" y="1995601"/>
            <a:ext cx="154408" cy="44328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1769559" y="2889789"/>
            <a:ext cx="2274923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13430" y="2661982"/>
            <a:ext cx="1948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&lt;lambda&gt;.parse(tokenizer)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15151" y="2881175"/>
            <a:ext cx="154408" cy="3023793"/>
          </a:xfrm>
          <a:prstGeom prst="rect">
            <a:avLst/>
          </a:prstGeom>
          <a:solidFill>
            <a:srgbClr val="0070C0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15052" y="2532726"/>
            <a:ext cx="19552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&lt;&lt;static&gt;&gt;</a:t>
            </a:r>
          </a:p>
          <a:p>
            <a:pPr algn="ctr"/>
            <a:r>
              <a:rPr lang="en-US" dirty="0" err="1"/>
              <a:t>makeFilter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, </a:t>
            </a:r>
            <a:r>
              <a:rPr lang="en-US" dirty="0" err="1"/>
              <a:t>setOp</a:t>
            </a:r>
            <a:r>
              <a:rPr lang="en-US" dirty="0"/>
              <a:t>, </a:t>
            </a:r>
            <a:r>
              <a:rPr lang="en-US" dirty="0" err="1"/>
              <a:t>filterOp</a:t>
            </a:r>
            <a:r>
              <a:rPr lang="en-US" dirty="0"/>
              <a:t>, </a:t>
            </a:r>
            <a:r>
              <a:rPr lang="en-US" dirty="0" err="1"/>
              <a:t>testPhrase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75702" y="5689525"/>
            <a:ext cx="990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setPredicate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63898" y="5904969"/>
            <a:ext cx="22755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91351" y="6431471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91524" y="6213043"/>
            <a:ext cx="16341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composedPredicate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 flipV="1">
            <a:off x="636734" y="2317399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789070" y="2373137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loop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[until end of filter expression]</a:t>
            </a:r>
          </a:p>
        </p:txBody>
      </p:sp>
      <p:sp>
        <p:nvSpPr>
          <p:cNvPr id="41" name="Rectangle 62"/>
          <p:cNvSpPr/>
          <p:nvPr/>
        </p:nvSpPr>
        <p:spPr>
          <a:xfrm>
            <a:off x="6324600" y="1668201"/>
            <a:ext cx="92515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SetUtil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cxnSpLocks/>
            <a:stCxn id="41" idx="2"/>
          </p:cNvCxnSpPr>
          <p:nvPr/>
        </p:nvCxnSpPr>
        <p:spPr>
          <a:xfrm>
            <a:off x="6787179" y="1968381"/>
            <a:ext cx="0" cy="45018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/>
          <p:cNvSpPr/>
          <p:nvPr/>
        </p:nvSpPr>
        <p:spPr>
          <a:xfrm>
            <a:off x="6701260" y="3191173"/>
            <a:ext cx="168896" cy="24015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5" name="Rectangle 44"/>
          <p:cNvSpPr/>
          <p:nvPr/>
        </p:nvSpPr>
        <p:spPr>
          <a:xfrm>
            <a:off x="6792362" y="3567747"/>
            <a:ext cx="154408" cy="1612962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887903" y="3352292"/>
            <a:ext cx="255113" cy="221457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47"/>
          <p:cNvSpPr/>
          <p:nvPr/>
        </p:nvSpPr>
        <p:spPr>
          <a:xfrm flipV="1">
            <a:off x="6894999" y="5188833"/>
            <a:ext cx="255113" cy="221457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946770" y="4521462"/>
            <a:ext cx="219723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nip Single Corner Rectangle 57"/>
          <p:cNvSpPr/>
          <p:nvPr/>
        </p:nvSpPr>
        <p:spPr>
          <a:xfrm flipV="1">
            <a:off x="5916079" y="3747737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TextBox 58"/>
          <p:cNvSpPr txBox="1"/>
          <p:nvPr/>
        </p:nvSpPr>
        <p:spPr>
          <a:xfrm>
            <a:off x="6068415" y="3803475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loop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4">
                      <a:lumMod val="20000"/>
                      <a:lumOff val="80000"/>
                    </a:schemeClr>
                  </a:glow>
                </a:effectLst>
              </a:rPr>
              <a:t>[until end of test phrase]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06672" y="2895600"/>
            <a:ext cx="167325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&lt;&lt;static&gt;&gt;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parseTestPhrase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clazz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filterOp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testPhrase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49542" y="4090575"/>
            <a:ext cx="1979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&lt;&lt;static&gt;&gt;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makeFilter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filterOp</a:t>
            </a:r>
            <a:r>
              <a:rPr lang="en-US" dirty="0">
                <a:solidFill>
                  <a:srgbClr val="7030A0"/>
                </a:solidFill>
              </a:rPr>
              <a:t>, token)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946770" y="4912077"/>
            <a:ext cx="219492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97147" y="4677943"/>
            <a:ext cx="7387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101775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116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121</cp:revision>
  <dcterms:created xsi:type="dcterms:W3CDTF">2016-07-22T14:33:02Z</dcterms:created>
  <dcterms:modified xsi:type="dcterms:W3CDTF">2018-11-12T13:21:37Z</dcterms:modified>
</cp:coreProperties>
</file>