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7" r:id="rId2"/>
    <p:sldId id="26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9" d="100"/>
          <a:sy n="109" d="100"/>
        </p:scale>
        <p:origin x="1674" y="10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/>
          <p:cNvSpPr txBox="1"/>
          <p:nvPr/>
        </p:nvSpPr>
        <p:spPr>
          <a:xfrm>
            <a:off x="2771294" y="2510135"/>
            <a:ext cx="1544012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CS2101</a:t>
            </a:r>
            <a:endParaRPr lang="en-SG" sz="24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46723" y="3429000"/>
            <a:ext cx="1087349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Field identifier</a:t>
            </a:r>
            <a:endParaRPr lang="en-SG" sz="1200" dirty="0"/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>
          <a:xfrm flipV="1">
            <a:off x="2590398" y="2895600"/>
            <a:ext cx="331270" cy="53340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037725" y="3886200"/>
            <a:ext cx="1085875" cy="2769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Filter operator</a:t>
            </a:r>
            <a:endParaRPr lang="en-SG" sz="1200" dirty="0"/>
          </a:p>
        </p:txBody>
      </p:sp>
      <p:cxnSp>
        <p:nvCxnSpPr>
          <p:cNvPr id="51" name="Straight Arrow Connector 50"/>
          <p:cNvCxnSpPr>
            <a:stCxn id="48" idx="0"/>
          </p:cNvCxnSpPr>
          <p:nvPr/>
        </p:nvCxnSpPr>
        <p:spPr>
          <a:xfrm flipH="1" flipV="1">
            <a:off x="3129719" y="2895600"/>
            <a:ext cx="450944" cy="990600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788714" y="3429000"/>
            <a:ext cx="890693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Test phrase</a:t>
            </a:r>
            <a:endParaRPr lang="en-SG" sz="1200" dirty="0"/>
          </a:p>
        </p:txBody>
      </p:sp>
      <p:cxnSp>
        <p:nvCxnSpPr>
          <p:cNvPr id="55" name="Straight Arrow Connector 54"/>
          <p:cNvCxnSpPr>
            <a:stCxn id="54" idx="0"/>
          </p:cNvCxnSpPr>
          <p:nvPr/>
        </p:nvCxnSpPr>
        <p:spPr>
          <a:xfrm flipH="1" flipV="1">
            <a:off x="3788714" y="2895600"/>
            <a:ext cx="445347" cy="53340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/>
          <p:cNvSpPr txBox="1"/>
          <p:nvPr/>
        </p:nvSpPr>
        <p:spPr>
          <a:xfrm>
            <a:off x="2771294" y="2510135"/>
            <a:ext cx="1713931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400" b="1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CS2101</a:t>
            </a:r>
            <a:endParaRPr lang="en-SG" sz="24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09575" y="3420208"/>
            <a:ext cx="1087350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Field identifier</a:t>
            </a:r>
            <a:endParaRPr lang="en-SG" sz="1200" dirty="0"/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>
          <a:xfrm flipV="1">
            <a:off x="2353250" y="2895600"/>
            <a:ext cx="568420" cy="52460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517654" y="4051747"/>
            <a:ext cx="96327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Set operator</a:t>
            </a:r>
            <a:endParaRPr lang="en-SG" sz="1200" dirty="0"/>
          </a:p>
        </p:txBody>
      </p:sp>
      <p:cxnSp>
        <p:nvCxnSpPr>
          <p:cNvPr id="51" name="Straight Arrow Connector 50"/>
          <p:cNvCxnSpPr>
            <a:stCxn id="48" idx="0"/>
          </p:cNvCxnSpPr>
          <p:nvPr/>
        </p:nvCxnSpPr>
        <p:spPr>
          <a:xfrm flipV="1">
            <a:off x="2999293" y="2895601"/>
            <a:ext cx="105054" cy="1156146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144451" y="3420208"/>
            <a:ext cx="890693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Test phrase</a:t>
            </a:r>
            <a:endParaRPr lang="en-SG" sz="1200" dirty="0"/>
          </a:p>
        </p:txBody>
      </p:sp>
      <p:cxnSp>
        <p:nvCxnSpPr>
          <p:cNvPr id="55" name="Straight Arrow Connector 54"/>
          <p:cNvCxnSpPr>
            <a:stCxn id="54" idx="0"/>
          </p:cNvCxnSpPr>
          <p:nvPr/>
        </p:nvCxnSpPr>
        <p:spPr>
          <a:xfrm flipH="1" flipV="1">
            <a:off x="3988515" y="2895600"/>
            <a:ext cx="601283" cy="524608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40535" y="4051747"/>
            <a:ext cx="1085875" cy="2769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Filter </a:t>
            </a:r>
            <a:r>
              <a:rPr lang="en-US" sz="1200" dirty="0" smtClean="0"/>
              <a:t>operator</a:t>
            </a:r>
            <a:endParaRPr lang="en-SG" sz="1200" dirty="0"/>
          </a:p>
        </p:txBody>
      </p:sp>
      <p:cxnSp>
        <p:nvCxnSpPr>
          <p:cNvPr id="11" name="Straight Arrow Connector 10"/>
          <p:cNvCxnSpPr>
            <a:stCxn id="10" idx="0"/>
          </p:cNvCxnSpPr>
          <p:nvPr/>
        </p:nvCxnSpPr>
        <p:spPr>
          <a:xfrm flipH="1" flipV="1">
            <a:off x="3309084" y="2895601"/>
            <a:ext cx="874389" cy="1156146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509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</TotalTime>
  <Words>18</Words>
  <Application>Microsoft Office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Consolas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Bernard Teo</cp:lastModifiedBy>
  <cp:revision>109</cp:revision>
  <dcterms:created xsi:type="dcterms:W3CDTF">2016-07-22T14:33:02Z</dcterms:created>
  <dcterms:modified xsi:type="dcterms:W3CDTF">2018-11-06T14:10:13Z</dcterms:modified>
</cp:coreProperties>
</file>