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660"/>
  </p:normalViewPr>
  <p:slideViewPr>
    <p:cSldViewPr showGuides="1">
      <p:cViewPr varScale="1">
        <p:scale>
          <a:sx n="81" d="100"/>
          <a:sy n="81" d="100"/>
        </p:scale>
        <p:origin x="1598" y="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1066800" y="152400"/>
            <a:ext cx="7818713" cy="4267194"/>
          </a:xfrm>
          <a:prstGeom prst="roundRect">
            <a:avLst>
              <a:gd name="adj" fmla="val 415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00466" y="1321278"/>
            <a:ext cx="5980247" cy="2717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62"/>
          <p:cNvSpPr/>
          <p:nvPr/>
        </p:nvSpPr>
        <p:spPr>
          <a:xfrm>
            <a:off x="2348340" y="441532"/>
            <a:ext cx="202692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ModelManager</a:t>
            </a:r>
            <a:endParaRPr lang="en-SG" sz="15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361803" y="817947"/>
            <a:ext cx="0" cy="374904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289795" y="1168641"/>
            <a:ext cx="152400" cy="3108960"/>
          </a:xfrm>
          <a:prstGeom prst="rect">
            <a:avLst/>
          </a:prstGeo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7" name="Straight Connector 16"/>
          <p:cNvCxnSpPr>
            <a:cxnSpLocks/>
            <a:stCxn id="41" idx="2"/>
          </p:cNvCxnSpPr>
          <p:nvPr/>
        </p:nvCxnSpPr>
        <p:spPr>
          <a:xfrm>
            <a:off x="6384596" y="1047180"/>
            <a:ext cx="0" cy="350596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09600" y="1172329"/>
            <a:ext cx="268019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" y="990025"/>
            <a:ext cx="212256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</a:rPr>
              <a:t>handleImportDataAvailableEvent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(Event)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3527376" y="2080944"/>
            <a:ext cx="2750746" cy="1507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303368" y="2060615"/>
            <a:ext cx="154408" cy="7315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11931" y="2105750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delete(task)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3562962" y="2790335"/>
            <a:ext cx="284116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ip Single Corner Rectangle 37"/>
          <p:cNvSpPr/>
          <p:nvPr/>
        </p:nvSpPr>
        <p:spPr>
          <a:xfrm flipV="1">
            <a:off x="2607313" y="1320068"/>
            <a:ext cx="632695" cy="323484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2795052" y="1376999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loop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[for all tasks in Event]</a:t>
            </a:r>
          </a:p>
        </p:txBody>
      </p:sp>
      <p:sp>
        <p:nvSpPr>
          <p:cNvPr id="39" name="Rectangle 62"/>
          <p:cNvSpPr/>
          <p:nvPr/>
        </p:nvSpPr>
        <p:spPr>
          <a:xfrm>
            <a:off x="5008233" y="446495"/>
            <a:ext cx="2833898" cy="33683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:</a:t>
            </a:r>
            <a:r>
              <a:rPr lang="en-US" sz="1500" dirty="0" err="1">
                <a:solidFill>
                  <a:schemeClr val="bg1"/>
                </a:solidFill>
              </a:rPr>
              <a:t>OverwriteImportConflictResolver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7356" y="788402"/>
            <a:ext cx="154479" cy="25877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5405" y="1711146"/>
            <a:ext cx="154408" cy="21945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3475325" y="1612165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3281086" y="795787"/>
            <a:ext cx="168896" cy="182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8" name="TextBox 47"/>
          <p:cNvSpPr txBox="1"/>
          <p:nvPr/>
        </p:nvSpPr>
        <p:spPr>
          <a:xfrm>
            <a:off x="3503444" y="2231414"/>
            <a:ext cx="20845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resolve(add(), delete(), task)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91903" y="1807515"/>
            <a:ext cx="5710149" cy="18500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2691905" y="1806305"/>
            <a:ext cx="525344" cy="268598"/>
          </a:xfrm>
          <a:prstGeom prst="snip1Rect">
            <a:avLst>
              <a:gd name="adj" fmla="val 290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2843767" y="1825302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alt     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[task already exists]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91803" y="2282741"/>
            <a:ext cx="168896" cy="1371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Freeform 59"/>
          <p:cNvSpPr/>
          <p:nvPr/>
        </p:nvSpPr>
        <p:spPr>
          <a:xfrm>
            <a:off x="6506587" y="2194560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691903" y="2939183"/>
            <a:ext cx="571014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23652" y="2971800"/>
            <a:ext cx="29181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tx1"/>
                </a:solidFill>
                <a:effectLst>
                  <a:glow rad="127000">
                    <a:schemeClr val="accent1">
                      <a:lumMod val="20000"/>
                      <a:lumOff val="80000"/>
                    </a:schemeClr>
                  </a:glow>
                </a:effectLst>
              </a:rPr>
              <a:t>[else]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80717" y="3167749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add(task)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94961" y="3333946"/>
            <a:ext cx="168896" cy="18288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Freeform 69"/>
          <p:cNvSpPr/>
          <p:nvPr/>
        </p:nvSpPr>
        <p:spPr>
          <a:xfrm>
            <a:off x="3609745" y="3247535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/>
          <p:cNvSpPr txBox="1"/>
          <p:nvPr/>
        </p:nvSpPr>
        <p:spPr>
          <a:xfrm>
            <a:off x="6811931" y="2413771"/>
            <a:ext cx="1955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solidFill>
                  <a:srgbClr val="7030A0"/>
                </a:solidFill>
              </a:rPr>
              <a:t>add(task)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1803" y="2581335"/>
            <a:ext cx="168896" cy="1371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Freeform 73"/>
          <p:cNvSpPr/>
          <p:nvPr/>
        </p:nvSpPr>
        <p:spPr>
          <a:xfrm>
            <a:off x="6506587" y="2502765"/>
            <a:ext cx="255113" cy="91440"/>
          </a:xfrm>
          <a:custGeom>
            <a:avLst/>
            <a:gdLst>
              <a:gd name="connsiteX0" fmla="*/ 0 w 177847"/>
              <a:gd name="connsiteY0" fmla="*/ 0 h 219075"/>
              <a:gd name="connsiteX1" fmla="*/ 152400 w 177847"/>
              <a:gd name="connsiteY1" fmla="*/ 28575 h 219075"/>
              <a:gd name="connsiteX2" fmla="*/ 171450 w 177847"/>
              <a:gd name="connsiteY2" fmla="*/ 142875 h 219075"/>
              <a:gd name="connsiteX3" fmla="*/ 85725 w 177847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79251"/>
              <a:gd name="connsiteY0" fmla="*/ 0 h 219075"/>
              <a:gd name="connsiteX1" fmla="*/ 152400 w 179251"/>
              <a:gd name="connsiteY1" fmla="*/ 28575 h 219075"/>
              <a:gd name="connsiteX2" fmla="*/ 171450 w 179251"/>
              <a:gd name="connsiteY2" fmla="*/ 142875 h 219075"/>
              <a:gd name="connsiteX3" fmla="*/ 66675 w 179251"/>
              <a:gd name="connsiteY3" fmla="*/ 219075 h 219075"/>
              <a:gd name="connsiteX0" fmla="*/ 0 w 181063"/>
              <a:gd name="connsiteY0" fmla="*/ 0 h 219075"/>
              <a:gd name="connsiteX1" fmla="*/ 152400 w 181063"/>
              <a:gd name="connsiteY1" fmla="*/ 28575 h 219075"/>
              <a:gd name="connsiteX2" fmla="*/ 173831 w 181063"/>
              <a:gd name="connsiteY2" fmla="*/ 147637 h 219075"/>
              <a:gd name="connsiteX3" fmla="*/ 66675 w 181063"/>
              <a:gd name="connsiteY3" fmla="*/ 219075 h 219075"/>
              <a:gd name="connsiteX0" fmla="*/ 0 w 247250"/>
              <a:gd name="connsiteY0" fmla="*/ 0 h 219075"/>
              <a:gd name="connsiteX1" fmla="*/ 152400 w 247250"/>
              <a:gd name="connsiteY1" fmla="*/ 28575 h 219075"/>
              <a:gd name="connsiteX2" fmla="*/ 245269 w 247250"/>
              <a:gd name="connsiteY2" fmla="*/ 161924 h 219075"/>
              <a:gd name="connsiteX3" fmla="*/ 66675 w 247250"/>
              <a:gd name="connsiteY3" fmla="*/ 219075 h 219075"/>
              <a:gd name="connsiteX0" fmla="*/ 0 w 267747"/>
              <a:gd name="connsiteY0" fmla="*/ 0 h 219075"/>
              <a:gd name="connsiteX1" fmla="*/ 238125 w 267747"/>
              <a:gd name="connsiteY1" fmla="*/ 28575 h 219075"/>
              <a:gd name="connsiteX2" fmla="*/ 245269 w 267747"/>
              <a:gd name="connsiteY2" fmla="*/ 161924 h 219075"/>
              <a:gd name="connsiteX3" fmla="*/ 66675 w 267747"/>
              <a:gd name="connsiteY3" fmla="*/ 219075 h 219075"/>
              <a:gd name="connsiteX0" fmla="*/ 0 w 255113"/>
              <a:gd name="connsiteY0" fmla="*/ 0 h 221457"/>
              <a:gd name="connsiteX1" fmla="*/ 226219 w 255113"/>
              <a:gd name="connsiteY1" fmla="*/ 30957 h 221457"/>
              <a:gd name="connsiteX2" fmla="*/ 233363 w 255113"/>
              <a:gd name="connsiteY2" fmla="*/ 164306 h 221457"/>
              <a:gd name="connsiteX3" fmla="*/ 54769 w 255113"/>
              <a:gd name="connsiteY3" fmla="*/ 221457 h 22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113" h="221457">
                <a:moveTo>
                  <a:pt x="0" y="0"/>
                </a:moveTo>
                <a:cubicBezTo>
                  <a:pt x="61912" y="2381"/>
                  <a:pt x="187325" y="3573"/>
                  <a:pt x="226219" y="30957"/>
                </a:cubicBezTo>
                <a:cubicBezTo>
                  <a:pt x="265113" y="58341"/>
                  <a:pt x="261938" y="132556"/>
                  <a:pt x="233363" y="164306"/>
                </a:cubicBezTo>
                <a:cubicBezTo>
                  <a:pt x="204788" y="196056"/>
                  <a:pt x="106362" y="213520"/>
                  <a:pt x="54769" y="221457"/>
                </a:cubicBezTo>
              </a:path>
            </a:pathLst>
          </a:custGeom>
          <a:noFill/>
          <a:ln w="19050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626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Lin Si Jie</cp:lastModifiedBy>
  <cp:revision>127</cp:revision>
  <dcterms:created xsi:type="dcterms:W3CDTF">2016-07-22T14:33:02Z</dcterms:created>
  <dcterms:modified xsi:type="dcterms:W3CDTF">2018-11-12T11:42:36Z</dcterms:modified>
</cp:coreProperties>
</file>