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AB05E-67E0-4CAD-A59E-30621ED7F9D4}" v="21" dt="2018-10-16T02:47:34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Si Jie" userId="3f4f3420204406c1" providerId="LiveId" clId="{FEFAB05E-67E0-4CAD-A59E-30621ED7F9D4}"/>
    <pc:docChg chg="undo custSel addSld delSld modSld">
      <pc:chgData name="Lin Si Jie" userId="3f4f3420204406c1" providerId="LiveId" clId="{FEFAB05E-67E0-4CAD-A59E-30621ED7F9D4}" dt="2018-10-16T02:47:54.169" v="559" actId="2696"/>
      <pc:docMkLst>
        <pc:docMk/>
      </pc:docMkLst>
      <pc:sldChg chg="addSp delSp modSp">
        <pc:chgData name="Lin Si Jie" userId="3f4f3420204406c1" providerId="LiveId" clId="{FEFAB05E-67E0-4CAD-A59E-30621ED7F9D4}" dt="2018-10-16T02:47:06.497" v="551" actId="1076"/>
        <pc:sldMkLst>
          <pc:docMk/>
          <pc:sldMk cId="4023378879" sldId="266"/>
        </pc:sldMkLst>
        <pc:spChg chg="del">
          <ac:chgData name="Lin Si Jie" userId="3f4f3420204406c1" providerId="LiveId" clId="{FEFAB05E-67E0-4CAD-A59E-30621ED7F9D4}" dt="2018-10-16T02:25:05.008" v="16" actId="478"/>
          <ac:spMkLst>
            <pc:docMk/>
            <pc:sldMk cId="4023378879" sldId="266"/>
            <ac:spMk id="2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5:05.008" v="16" actId="478"/>
          <ac:spMkLst>
            <pc:docMk/>
            <pc:sldMk cId="4023378879" sldId="266"/>
            <ac:spMk id="6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5:35.559" v="34" actId="478"/>
          <ac:spMkLst>
            <pc:docMk/>
            <pc:sldMk cId="4023378879" sldId="266"/>
            <ac:spMk id="16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5:35.559" v="34" actId="478"/>
          <ac:spMkLst>
            <pc:docMk/>
            <pc:sldMk cId="4023378879" sldId="266"/>
            <ac:spMk id="18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6:35.498" v="80" actId="1076"/>
          <ac:spMkLst>
            <pc:docMk/>
            <pc:sldMk cId="4023378879" sldId="266"/>
            <ac:spMk id="19" creationId="{00000000-0000-0000-0000-000000000000}"/>
          </ac:spMkLst>
        </pc:spChg>
        <pc:spChg chg="mod">
          <ac:chgData name="Lin Si Jie" userId="3f4f3420204406c1" providerId="LiveId" clId="{FEFAB05E-67E0-4CAD-A59E-30621ED7F9D4}" dt="2018-10-16T02:36:41.510" v="381" actId="14100"/>
          <ac:spMkLst>
            <pc:docMk/>
            <pc:sldMk cId="4023378879" sldId="266"/>
            <ac:spMk id="21" creationId="{00000000-0000-0000-0000-000000000000}"/>
          </ac:spMkLst>
        </pc:spChg>
        <pc:spChg chg="del mod">
          <ac:chgData name="Lin Si Jie" userId="3f4f3420204406c1" providerId="LiveId" clId="{FEFAB05E-67E0-4CAD-A59E-30621ED7F9D4}" dt="2018-10-16T02:25:14.345" v="17" actId="478"/>
          <ac:spMkLst>
            <pc:docMk/>
            <pc:sldMk cId="4023378879" sldId="266"/>
            <ac:spMk id="24" creationId="{00000000-0000-0000-0000-000000000000}"/>
          </ac:spMkLst>
        </pc:spChg>
        <pc:spChg chg="del mod">
          <ac:chgData name="Lin Si Jie" userId="3f4f3420204406c1" providerId="LiveId" clId="{FEFAB05E-67E0-4CAD-A59E-30621ED7F9D4}" dt="2018-10-16T02:25:29.587" v="33" actId="478"/>
          <ac:spMkLst>
            <pc:docMk/>
            <pc:sldMk cId="4023378879" sldId="266"/>
            <ac:spMk id="26" creationId="{00000000-0000-0000-0000-000000000000}"/>
          </ac:spMkLst>
        </pc:spChg>
        <pc:spChg chg="add del mod">
          <ac:chgData name="Lin Si Jie" userId="3f4f3420204406c1" providerId="LiveId" clId="{FEFAB05E-67E0-4CAD-A59E-30621ED7F9D4}" dt="2018-10-16T02:31:56.926" v="280"/>
          <ac:spMkLst>
            <pc:docMk/>
            <pc:sldMk cId="4023378879" sldId="266"/>
            <ac:spMk id="27" creationId="{729D4A52-88ED-4E6A-8DC5-80D8D036E912}"/>
          </ac:spMkLst>
        </pc:spChg>
        <pc:spChg chg="mod">
          <ac:chgData name="Lin Si Jie" userId="3f4f3420204406c1" providerId="LiveId" clId="{FEFAB05E-67E0-4CAD-A59E-30621ED7F9D4}" dt="2018-10-16T02:43:35.078" v="495" actId="1035"/>
          <ac:spMkLst>
            <pc:docMk/>
            <pc:sldMk cId="4023378879" sldId="266"/>
            <ac:spMk id="29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9:00.244" v="157" actId="1036"/>
          <ac:spMkLst>
            <pc:docMk/>
            <pc:sldMk cId="4023378879" sldId="266"/>
            <ac:spMk id="33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7:05.288" v="83" actId="1076"/>
          <ac:spMkLst>
            <pc:docMk/>
            <pc:sldMk cId="4023378879" sldId="266"/>
            <ac:spMk id="39" creationId="{00000000-0000-0000-0000-000000000000}"/>
          </ac:spMkLst>
        </pc:spChg>
        <pc:spChg chg="mod">
          <ac:chgData name="Lin Si Jie" userId="3f4f3420204406c1" providerId="LiveId" clId="{FEFAB05E-67E0-4CAD-A59E-30621ED7F9D4}" dt="2018-10-16T02:41:51.073" v="428" actId="14100"/>
          <ac:spMkLst>
            <pc:docMk/>
            <pc:sldMk cId="4023378879" sldId="266"/>
            <ac:spMk id="41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8:03.042" v="118" actId="478"/>
          <ac:spMkLst>
            <pc:docMk/>
            <pc:sldMk cId="4023378879" sldId="266"/>
            <ac:spMk id="45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8:03.042" v="118" actId="478"/>
          <ac:spMkLst>
            <pc:docMk/>
            <pc:sldMk cId="4023378879" sldId="266"/>
            <ac:spMk id="47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8:03.042" v="118" actId="478"/>
          <ac:spMkLst>
            <pc:docMk/>
            <pc:sldMk cId="4023378879" sldId="266"/>
            <ac:spMk id="50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9:46.339" v="217" actId="1076"/>
          <ac:spMkLst>
            <pc:docMk/>
            <pc:sldMk cId="4023378879" sldId="266"/>
            <ac:spMk id="53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9:46.339" v="217" actId="1076"/>
          <ac:spMkLst>
            <pc:docMk/>
            <pc:sldMk cId="4023378879" sldId="266"/>
            <ac:spMk id="55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8:03.042" v="118" actId="478"/>
          <ac:spMkLst>
            <pc:docMk/>
            <pc:sldMk cId="4023378879" sldId="266"/>
            <ac:spMk id="57" creationId="{00000000-0000-0000-0000-000000000000}"/>
          </ac:spMkLst>
        </pc:spChg>
        <pc:spChg chg="mod">
          <ac:chgData name="Lin Si Jie" userId="3f4f3420204406c1" providerId="LiveId" clId="{FEFAB05E-67E0-4CAD-A59E-30621ED7F9D4}" dt="2018-10-16T02:32:33.787" v="307" actId="6549"/>
          <ac:spMkLst>
            <pc:docMk/>
            <pc:sldMk cId="4023378879" sldId="266"/>
            <ac:spMk id="61" creationId="{00000000-0000-0000-0000-000000000000}"/>
          </ac:spMkLst>
        </pc:spChg>
        <pc:spChg chg="del">
          <ac:chgData name="Lin Si Jie" userId="3f4f3420204406c1" providerId="LiveId" clId="{FEFAB05E-67E0-4CAD-A59E-30621ED7F9D4}" dt="2018-10-16T02:45:07.211" v="496" actId="478"/>
          <ac:spMkLst>
            <pc:docMk/>
            <pc:sldMk cId="4023378879" sldId="266"/>
            <ac:spMk id="62" creationId="{00000000-0000-0000-0000-000000000000}"/>
          </ac:spMkLst>
        </pc:spChg>
        <pc:spChg chg="add mod">
          <ac:chgData name="Lin Si Jie" userId="3f4f3420204406c1" providerId="LiveId" clId="{FEFAB05E-67E0-4CAD-A59E-30621ED7F9D4}" dt="2018-10-16T02:40:49.204" v="424" actId="207"/>
          <ac:spMkLst>
            <pc:docMk/>
            <pc:sldMk cId="4023378879" sldId="266"/>
            <ac:spMk id="64" creationId="{11BC44C2-C24B-4C91-BD94-07A821BD003D}"/>
          </ac:spMkLst>
        </pc:spChg>
        <pc:spChg chg="del">
          <ac:chgData name="Lin Si Jie" userId="3f4f3420204406c1" providerId="LiveId" clId="{FEFAB05E-67E0-4CAD-A59E-30621ED7F9D4}" dt="2018-10-16T02:45:07.211" v="496" actId="478"/>
          <ac:spMkLst>
            <pc:docMk/>
            <pc:sldMk cId="4023378879" sldId="266"/>
            <ac:spMk id="66" creationId="{00000000-0000-0000-0000-000000000000}"/>
          </ac:spMkLst>
        </pc:spChg>
        <pc:spChg chg="del">
          <ac:chgData name="Lin Si Jie" userId="3f4f3420204406c1" providerId="LiveId" clId="{FEFAB05E-67E0-4CAD-A59E-30621ED7F9D4}" dt="2018-10-16T02:45:07.211" v="496" actId="478"/>
          <ac:spMkLst>
            <pc:docMk/>
            <pc:sldMk cId="4023378879" sldId="266"/>
            <ac:spMk id="68" creationId="{00000000-0000-0000-0000-000000000000}"/>
          </ac:spMkLst>
        </pc:spChg>
        <pc:spChg chg="mod topLvl">
          <ac:chgData name="Lin Si Jie" userId="3f4f3420204406c1" providerId="LiveId" clId="{FEFAB05E-67E0-4CAD-A59E-30621ED7F9D4}" dt="2018-10-16T02:35:42.544" v="341" actId="164"/>
          <ac:spMkLst>
            <pc:docMk/>
            <pc:sldMk cId="4023378879" sldId="266"/>
            <ac:spMk id="71" creationId="{11D81225-E361-4653-9C06-31F3FDF98C02}"/>
          </ac:spMkLst>
        </pc:spChg>
        <pc:spChg chg="mod topLvl">
          <ac:chgData name="Lin Si Jie" userId="3f4f3420204406c1" providerId="LiveId" clId="{FEFAB05E-67E0-4CAD-A59E-30621ED7F9D4}" dt="2018-10-16T02:35:42.544" v="341" actId="164"/>
          <ac:spMkLst>
            <pc:docMk/>
            <pc:sldMk cId="4023378879" sldId="266"/>
            <ac:spMk id="73" creationId="{51092907-9B23-4940-8199-D931AB144E1A}"/>
          </ac:spMkLst>
        </pc:spChg>
        <pc:spChg chg="mod">
          <ac:chgData name="Lin Si Jie" userId="3f4f3420204406c1" providerId="LiveId" clId="{FEFAB05E-67E0-4CAD-A59E-30621ED7F9D4}" dt="2018-10-16T02:29:29.780" v="216" actId="1035"/>
          <ac:spMkLst>
            <pc:docMk/>
            <pc:sldMk cId="4023378879" sldId="266"/>
            <ac:spMk id="74" creationId="{00000000-0000-0000-0000-000000000000}"/>
          </ac:spMkLst>
        </pc:spChg>
        <pc:spChg chg="add mod">
          <ac:chgData name="Lin Si Jie" userId="3f4f3420204406c1" providerId="LiveId" clId="{FEFAB05E-67E0-4CAD-A59E-30621ED7F9D4}" dt="2018-10-16T02:45:13.535" v="500" actId="1038"/>
          <ac:spMkLst>
            <pc:docMk/>
            <pc:sldMk cId="4023378879" sldId="266"/>
            <ac:spMk id="75" creationId="{E6E38CAC-60CD-4573-A774-1361FF05C3C8}"/>
          </ac:spMkLst>
        </pc:spChg>
        <pc:spChg chg="add mod">
          <ac:chgData name="Lin Si Jie" userId="3f4f3420204406c1" providerId="LiveId" clId="{FEFAB05E-67E0-4CAD-A59E-30621ED7F9D4}" dt="2018-10-16T02:43:16.317" v="466" actId="1038"/>
          <ac:spMkLst>
            <pc:docMk/>
            <pc:sldMk cId="4023378879" sldId="266"/>
            <ac:spMk id="76" creationId="{C6527AB7-5613-41D1-BE1B-8E34F5A5FE1F}"/>
          </ac:spMkLst>
        </pc:spChg>
        <pc:spChg chg="add mod">
          <ac:chgData name="Lin Si Jie" userId="3f4f3420204406c1" providerId="LiveId" clId="{FEFAB05E-67E0-4CAD-A59E-30621ED7F9D4}" dt="2018-10-16T02:43:04.674" v="443" actId="1036"/>
          <ac:spMkLst>
            <pc:docMk/>
            <pc:sldMk cId="4023378879" sldId="266"/>
            <ac:spMk id="77" creationId="{1F058520-FAA0-428D-8B07-118D74157F9F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78" creationId="{BAC8D41D-BD02-4E27-8E60-74973853A636}"/>
          </ac:spMkLst>
        </pc:spChg>
        <pc:spChg chg="add mod">
          <ac:chgData name="Lin Si Jie" userId="3f4f3420204406c1" providerId="LiveId" clId="{FEFAB05E-67E0-4CAD-A59E-30621ED7F9D4}" dt="2018-10-16T02:47:00.251" v="550" actId="14100"/>
          <ac:spMkLst>
            <pc:docMk/>
            <pc:sldMk cId="4023378879" sldId="266"/>
            <ac:spMk id="80" creationId="{8EE1E4C5-29AA-43DB-AB5A-1269F5E499E2}"/>
          </ac:spMkLst>
        </pc:spChg>
        <pc:spChg chg="add mod">
          <ac:chgData name="Lin Si Jie" userId="3f4f3420204406c1" providerId="LiveId" clId="{FEFAB05E-67E0-4CAD-A59E-30621ED7F9D4}" dt="2018-10-16T02:45:33.090" v="504" actId="20577"/>
          <ac:spMkLst>
            <pc:docMk/>
            <pc:sldMk cId="4023378879" sldId="266"/>
            <ac:spMk id="82" creationId="{E0EEC20B-266D-41DC-B554-AFC9858A80F0}"/>
          </ac:spMkLst>
        </pc:spChg>
        <pc:spChg chg="add mod">
          <ac:chgData name="Lin Si Jie" userId="3f4f3420204406c1" providerId="LiveId" clId="{FEFAB05E-67E0-4CAD-A59E-30621ED7F9D4}" dt="2018-10-16T02:45:36.730" v="506" actId="20577"/>
          <ac:spMkLst>
            <pc:docMk/>
            <pc:sldMk cId="4023378879" sldId="266"/>
            <ac:spMk id="83" creationId="{F9A8294A-11E0-4B00-99A2-ED19D9D375DD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86" creationId="{0ECC3B0F-D1BB-428F-AEFE-2D85703C07BC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88" creationId="{A3AD1B0F-1358-4715-BED2-F60C239E40DC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91" creationId="{B122DD41-E904-411B-858B-BBBCE7F208FE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93" creationId="{B5647B4C-9525-4E82-840F-0A3AC50E2CF1}"/>
          </ac:spMkLst>
        </pc:spChg>
        <pc:spChg chg="add mod">
          <ac:chgData name="Lin Si Jie" userId="3f4f3420204406c1" providerId="LiveId" clId="{FEFAB05E-67E0-4CAD-A59E-30621ED7F9D4}" dt="2018-10-16T02:45:40.375" v="508" actId="20577"/>
          <ac:spMkLst>
            <pc:docMk/>
            <pc:sldMk cId="4023378879" sldId="266"/>
            <ac:spMk id="96" creationId="{B45B4CEE-924B-4820-B16B-23DF9CE42CC9}"/>
          </ac:spMkLst>
        </pc:spChg>
        <pc:spChg chg="add mod">
          <ac:chgData name="Lin Si Jie" userId="3f4f3420204406c1" providerId="LiveId" clId="{FEFAB05E-67E0-4CAD-A59E-30621ED7F9D4}" dt="2018-10-16T02:45:48.117" v="531" actId="20577"/>
          <ac:spMkLst>
            <pc:docMk/>
            <pc:sldMk cId="4023378879" sldId="266"/>
            <ac:spMk id="100" creationId="{34FD4B1D-C758-42B6-ACDB-9D4CD62F1C19}"/>
          </ac:spMkLst>
        </pc:spChg>
        <pc:spChg chg="add del mod">
          <ac:chgData name="Lin Si Jie" userId="3f4f3420204406c1" providerId="LiveId" clId="{FEFAB05E-67E0-4CAD-A59E-30621ED7F9D4}" dt="2018-10-16T02:46:10.203" v="533" actId="478"/>
          <ac:spMkLst>
            <pc:docMk/>
            <pc:sldMk cId="4023378879" sldId="266"/>
            <ac:spMk id="101" creationId="{28017799-24E7-41C3-A7CF-DBD43C43B475}"/>
          </ac:spMkLst>
        </pc:spChg>
        <pc:spChg chg="add del mod">
          <ac:chgData name="Lin Si Jie" userId="3f4f3420204406c1" providerId="LiveId" clId="{FEFAB05E-67E0-4CAD-A59E-30621ED7F9D4}" dt="2018-10-16T02:46:50.395" v="548" actId="478"/>
          <ac:spMkLst>
            <pc:docMk/>
            <pc:sldMk cId="4023378879" sldId="266"/>
            <ac:spMk id="105" creationId="{9C42022C-C5E9-411D-8203-DD310CDE0E4B}"/>
          </ac:spMkLst>
        </pc:spChg>
        <pc:spChg chg="add del mod">
          <ac:chgData name="Lin Si Jie" userId="3f4f3420204406c1" providerId="LiveId" clId="{FEFAB05E-67E0-4CAD-A59E-30621ED7F9D4}" dt="2018-10-16T02:46:33.884" v="537" actId="478"/>
          <ac:spMkLst>
            <pc:docMk/>
            <pc:sldMk cId="4023378879" sldId="266"/>
            <ac:spMk id="106" creationId="{CD6D03B9-5D29-4248-B7D6-150356EC9D4D}"/>
          </ac:spMkLst>
        </pc:spChg>
        <pc:spChg chg="add mod">
          <ac:chgData name="Lin Si Jie" userId="3f4f3420204406c1" providerId="LiveId" clId="{FEFAB05E-67E0-4CAD-A59E-30621ED7F9D4}" dt="2018-10-16T02:46:25.154" v="536" actId="14100"/>
          <ac:spMkLst>
            <pc:docMk/>
            <pc:sldMk cId="4023378879" sldId="266"/>
            <ac:spMk id="107" creationId="{307C475B-90CC-47A0-9CE2-C0031138B334}"/>
          </ac:spMkLst>
        </pc:spChg>
        <pc:grpChg chg="del">
          <ac:chgData name="Lin Si Jie" userId="3f4f3420204406c1" providerId="LiveId" clId="{FEFAB05E-67E0-4CAD-A59E-30621ED7F9D4}" dt="2018-10-16T02:25:14.345" v="17" actId="478"/>
          <ac:grpSpMkLst>
            <pc:docMk/>
            <pc:sldMk cId="4023378879" sldId="266"/>
            <ac:grpSpMk id="7" creationId="{00000000-0000-0000-0000-000000000000}"/>
          </ac:grpSpMkLst>
        </pc:grpChg>
        <pc:grpChg chg="del">
          <ac:chgData name="Lin Si Jie" userId="3f4f3420204406c1" providerId="LiveId" clId="{FEFAB05E-67E0-4CAD-A59E-30621ED7F9D4}" dt="2018-10-16T02:28:03.042" v="118" actId="478"/>
          <ac:grpSpMkLst>
            <pc:docMk/>
            <pc:sldMk cId="4023378879" sldId="266"/>
            <ac:grpSpMk id="13" creationId="{00000000-0000-0000-0000-000000000000}"/>
          </ac:grpSpMkLst>
        </pc:grpChg>
        <pc:grpChg chg="add del mod ord">
          <ac:chgData name="Lin Si Jie" userId="3f4f3420204406c1" providerId="LiveId" clId="{FEFAB05E-67E0-4CAD-A59E-30621ED7F9D4}" dt="2018-10-16T02:35:29.255" v="339" actId="165"/>
          <ac:grpSpMkLst>
            <pc:docMk/>
            <pc:sldMk cId="4023378879" sldId="266"/>
            <ac:grpSpMk id="30" creationId="{3302CC6D-AD3B-4087-A555-92AD9E574455}"/>
          </ac:grpSpMkLst>
        </pc:grpChg>
        <pc:grpChg chg="add mod">
          <ac:chgData name="Lin Si Jie" userId="3f4f3420204406c1" providerId="LiveId" clId="{FEFAB05E-67E0-4CAD-A59E-30621ED7F9D4}" dt="2018-10-16T02:35:45.454" v="344" actId="1036"/>
          <ac:grpSpMkLst>
            <pc:docMk/>
            <pc:sldMk cId="4023378879" sldId="266"/>
            <ac:grpSpMk id="31" creationId="{2C5E074B-AFCD-42E8-9C10-B528EC520C56}"/>
          </ac:grpSpMkLst>
        </pc:grpChg>
        <pc:grpChg chg="mod">
          <ac:chgData name="Lin Si Jie" userId="3f4f3420204406c1" providerId="LiveId" clId="{FEFAB05E-67E0-4CAD-A59E-30621ED7F9D4}" dt="2018-10-16T02:29:46.339" v="217" actId="1076"/>
          <ac:grpSpMkLst>
            <pc:docMk/>
            <pc:sldMk cId="4023378879" sldId="266"/>
            <ac:grpSpMk id="58" creationId="{00000000-0000-0000-0000-000000000000}"/>
          </ac:grpSpMkLst>
        </pc:grpChg>
        <pc:grpChg chg="add del mod">
          <ac:chgData name="Lin Si Jie" userId="3f4f3420204406c1" providerId="LiveId" clId="{FEFAB05E-67E0-4CAD-A59E-30621ED7F9D4}" dt="2018-10-16T02:34:28.371" v="332" actId="165"/>
          <ac:grpSpMkLst>
            <pc:docMk/>
            <pc:sldMk cId="4023378879" sldId="266"/>
            <ac:grpSpMk id="65" creationId="{0E3B3059-C0EB-4D26-9259-6ACBC3B953B9}"/>
          </ac:grpSpMkLst>
        </pc:grpChg>
        <pc:grpChg chg="add mod">
          <ac:chgData name="Lin Si Jie" userId="3f4f3420204406c1" providerId="LiveId" clId="{FEFAB05E-67E0-4CAD-A59E-30621ED7F9D4}" dt="2018-10-16T02:45:29.850" v="502" actId="1076"/>
          <ac:grpSpMkLst>
            <pc:docMk/>
            <pc:sldMk cId="4023378879" sldId="266"/>
            <ac:grpSpMk id="97" creationId="{00793752-FB51-4FF0-A69C-6454DB7110F6}"/>
          </ac:grpSpMkLst>
        </pc:grpChg>
        <pc:grpChg chg="add del mod">
          <ac:chgData name="Lin Si Jie" userId="3f4f3420204406c1" providerId="LiveId" clId="{FEFAB05E-67E0-4CAD-A59E-30621ED7F9D4}" dt="2018-10-16T02:46:52.641" v="549" actId="478"/>
          <ac:grpSpMkLst>
            <pc:docMk/>
            <pc:sldMk cId="4023378879" sldId="266"/>
            <ac:grpSpMk id="102" creationId="{87FFCDB9-3509-4DF5-B581-5B4AF84839B2}"/>
          </ac:grpSpMkLst>
        </pc:grpChg>
        <pc:cxnChg chg="del">
          <ac:chgData name="Lin Si Jie" userId="3f4f3420204406c1" providerId="LiveId" clId="{FEFAB05E-67E0-4CAD-A59E-30621ED7F9D4}" dt="2018-10-16T02:25:05.008" v="16" actId="478"/>
          <ac:cxnSpMkLst>
            <pc:docMk/>
            <pc:sldMk cId="4023378879" sldId="266"/>
            <ac:cxnSpMk id="5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5:14.345" v="17" actId="478"/>
          <ac:cxnSpMkLst>
            <pc:docMk/>
            <pc:sldMk cId="4023378879" sldId="266"/>
            <ac:cxnSpMk id="9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35.559" v="34" actId="478"/>
          <ac:cxnSpMkLst>
            <pc:docMk/>
            <pc:sldMk cId="4023378879" sldId="266"/>
            <ac:cxnSpMk id="17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6:35.498" v="80" actId="1076"/>
          <ac:cxnSpMkLst>
            <pc:docMk/>
            <pc:sldMk cId="4023378879" sldId="266"/>
            <ac:cxnSpMk id="20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14.345" v="17" actId="478"/>
          <ac:cxnSpMkLst>
            <pc:docMk/>
            <pc:sldMk cId="4023378879" sldId="266"/>
            <ac:cxnSpMk id="23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26.955" v="32" actId="478"/>
          <ac:cxnSpMkLst>
            <pc:docMk/>
            <pc:sldMk cId="4023378879" sldId="266"/>
            <ac:cxnSpMk id="25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6:35.498" v="80" actId="1076"/>
          <ac:cxnSpMkLst>
            <pc:docMk/>
            <pc:sldMk cId="4023378879" sldId="266"/>
            <ac:cxnSpMk id="28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36:49.555" v="385" actId="1038"/>
          <ac:cxnSpMkLst>
            <pc:docMk/>
            <pc:sldMk cId="4023378879" sldId="266"/>
            <ac:cxnSpMk id="34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35.559" v="34" actId="478"/>
          <ac:cxnSpMkLst>
            <pc:docMk/>
            <pc:sldMk cId="4023378879" sldId="266"/>
            <ac:cxnSpMk id="35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14.345" v="17" actId="478"/>
          <ac:cxnSpMkLst>
            <pc:docMk/>
            <pc:sldMk cId="4023378879" sldId="266"/>
            <ac:cxnSpMk id="37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7:05.288" v="83" actId="1076"/>
          <ac:cxnSpMkLst>
            <pc:docMk/>
            <pc:sldMk cId="4023378879" sldId="266"/>
            <ac:cxnSpMk id="40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8:51.787" v="141" actId="1038"/>
          <ac:cxnSpMkLst>
            <pc:docMk/>
            <pc:sldMk cId="4023378879" sldId="266"/>
            <ac:cxnSpMk id="42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43:10.390" v="454" actId="1038"/>
          <ac:cxnSpMkLst>
            <pc:docMk/>
            <pc:sldMk cId="4023378879" sldId="266"/>
            <ac:cxnSpMk id="44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8:03.042" v="118" actId="478"/>
          <ac:cxnSpMkLst>
            <pc:docMk/>
            <pc:sldMk cId="4023378879" sldId="266"/>
            <ac:cxnSpMk id="46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48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49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9:46.339" v="217" actId="1076"/>
          <ac:cxnSpMkLst>
            <pc:docMk/>
            <pc:sldMk cId="4023378879" sldId="266"/>
            <ac:cxnSpMk id="54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39:01.848" v="398" actId="1035"/>
          <ac:cxnSpMkLst>
            <pc:docMk/>
            <pc:sldMk cId="4023378879" sldId="266"/>
            <ac:cxnSpMk id="63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67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69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70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9:25.769" v="209" actId="14100"/>
          <ac:cxnSpMkLst>
            <pc:docMk/>
            <pc:sldMk cId="4023378879" sldId="266"/>
            <ac:cxnSpMk id="72" creationId="{00000000-0000-0000-0000-000000000000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79" creationId="{2B1DF3D1-BCC2-4268-BEB4-C2987D854705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81" creationId="{CCD4CF5D-574A-4120-9254-800509572480}"/>
          </ac:cxnSpMkLst>
        </pc:cxnChg>
        <pc:cxnChg chg="add mod">
          <ac:chgData name="Lin Si Jie" userId="3f4f3420204406c1" providerId="LiveId" clId="{FEFAB05E-67E0-4CAD-A59E-30621ED7F9D4}" dt="2018-10-16T02:47:06.497" v="551" actId="1076"/>
          <ac:cxnSpMkLst>
            <pc:docMk/>
            <pc:sldMk cId="4023378879" sldId="266"/>
            <ac:cxnSpMk id="84" creationId="{930D1ACF-1010-40F0-8A74-CCA35FF7A154}"/>
          </ac:cxnSpMkLst>
        </pc:cxnChg>
        <pc:cxnChg chg="del">
          <ac:chgData name="Lin Si Jie" userId="3f4f3420204406c1" providerId="LiveId" clId="{FEFAB05E-67E0-4CAD-A59E-30621ED7F9D4}" dt="2018-10-16T02:25:14.345" v="17" actId="478"/>
          <ac:cxnSpMkLst>
            <pc:docMk/>
            <pc:sldMk cId="4023378879" sldId="266"/>
            <ac:cxnSpMk id="85" creationId="{00000000-0000-0000-0000-000000000000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87" creationId="{F90C4756-E8FB-4DD1-B0CC-CE45223C15C2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89" creationId="{299001D5-80B5-4593-9C64-D65A967E0C95}"/>
          </ac:cxnSpMkLst>
        </pc:cxnChg>
        <pc:cxnChg chg="add mod">
          <ac:chgData name="Lin Si Jie" userId="3f4f3420204406c1" providerId="LiveId" clId="{FEFAB05E-67E0-4CAD-A59E-30621ED7F9D4}" dt="2018-10-16T02:46:46.075" v="547" actId="693"/>
          <ac:cxnSpMkLst>
            <pc:docMk/>
            <pc:sldMk cId="4023378879" sldId="266"/>
            <ac:cxnSpMk id="90" creationId="{7CAA1706-5CD3-4D1E-8535-0B0A68B47456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92" creationId="{8758B546-2466-4FB0-8845-B855CFDA3297}"/>
          </ac:cxnSpMkLst>
        </pc:cxnChg>
        <pc:cxnChg chg="add mod">
          <ac:chgData name="Lin Si Jie" userId="3f4f3420204406c1" providerId="LiveId" clId="{FEFAB05E-67E0-4CAD-A59E-30621ED7F9D4}" dt="2018-10-16T02:46:07.180" v="532" actId="693"/>
          <ac:cxnSpMkLst>
            <pc:docMk/>
            <pc:sldMk cId="4023378879" sldId="266"/>
            <ac:cxnSpMk id="94" creationId="{87DFBD97-C8B0-4F5F-B7D5-5ED646E5A2BD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95" creationId="{76C76A8C-1983-4B22-87E0-6D949DABEC61}"/>
          </ac:cxnSpMkLst>
        </pc:cxnChg>
      </pc:sldChg>
      <pc:sldChg chg="modSp add del">
        <pc:chgData name="Lin Si Jie" userId="3f4f3420204406c1" providerId="LiveId" clId="{FEFAB05E-67E0-4CAD-A59E-30621ED7F9D4}" dt="2018-10-16T02:47:54.169" v="559" actId="2696"/>
        <pc:sldMkLst>
          <pc:docMk/>
          <pc:sldMk cId="2803013838" sldId="267"/>
        </pc:sldMkLst>
        <pc:spChg chg="mod">
          <ac:chgData name="Lin Si Jie" userId="3f4f3420204406c1" providerId="LiveId" clId="{FEFAB05E-67E0-4CAD-A59E-30621ED7F9D4}" dt="2018-10-16T02:47:45.281" v="558" actId="20577"/>
          <ac:spMkLst>
            <pc:docMk/>
            <pc:sldMk cId="2803013838" sldId="267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2"/>
          <p:cNvSpPr/>
          <p:nvPr/>
        </p:nvSpPr>
        <p:spPr>
          <a:xfrm>
            <a:off x="2395001" y="63578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941818" y="999453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869809" y="1566263"/>
            <a:ext cx="153111" cy="16993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02418" y="1566265"/>
            <a:ext cx="2667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2418" y="1295400"/>
            <a:ext cx="2600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importTaskCollection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dataFile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6600" y="1441318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ImportRequestEvent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42052" y="32444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4740760" y="635782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661362" y="98883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5594704" y="1676401"/>
            <a:ext cx="143637" cy="215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07406" y="170468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016833" y="2296211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758339" y="79337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305156" y="1157044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8233148" y="1850713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5705573" y="2133600"/>
            <a:ext cx="252032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5753733" y="1850713"/>
            <a:ext cx="247586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67400" y="1600200"/>
            <a:ext cx="21875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handleImportRequestEvent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8325003" y="1850713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612114" y="1696043"/>
            <a:ext cx="53904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Read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from file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BC44C2-C24B-4C91-BD94-07A821BD003D}"/>
              </a:ext>
            </a:extLst>
          </p:cNvPr>
          <p:cNvSpPr txBox="1"/>
          <p:nvPr/>
        </p:nvSpPr>
        <p:spPr>
          <a:xfrm>
            <a:off x="5888467" y="2165122"/>
            <a:ext cx="23770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importDataAvailableEvent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E074B-AFCD-42E8-9C10-B528EC520C56}"/>
              </a:ext>
            </a:extLst>
          </p:cNvPr>
          <p:cNvGrpSpPr/>
          <p:nvPr/>
        </p:nvGrpSpPr>
        <p:grpSpPr>
          <a:xfrm>
            <a:off x="2942872" y="2625528"/>
            <a:ext cx="217349" cy="270072"/>
            <a:chOff x="2942872" y="2437650"/>
            <a:chExt cx="217349" cy="270072"/>
          </a:xfrm>
        </p:grpSpPr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11D81225-E361-4653-9C06-31F3FDF98C02}"/>
                </a:ext>
              </a:extLst>
            </p:cNvPr>
            <p:cNvSpPr/>
            <p:nvPr/>
          </p:nvSpPr>
          <p:spPr>
            <a:xfrm rot="18999002" flipV="1">
              <a:off x="2992769" y="2437650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092907-9B23-4940-8199-D931AB144E1A}"/>
                </a:ext>
              </a:extLst>
            </p:cNvPr>
            <p:cNvSpPr/>
            <p:nvPr/>
          </p:nvSpPr>
          <p:spPr>
            <a:xfrm flipH="1">
              <a:off x="2942872" y="2538131"/>
              <a:ext cx="98080" cy="1695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6E38CAC-60CD-4573-A774-1361FF05C3C8}"/>
              </a:ext>
            </a:extLst>
          </p:cNvPr>
          <p:cNvSpPr txBox="1"/>
          <p:nvPr/>
        </p:nvSpPr>
        <p:spPr>
          <a:xfrm>
            <a:off x="3173132" y="2554069"/>
            <a:ext cx="636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Resolve Import Conflict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527AB7-5613-41D1-BE1B-8E34F5A5FE1F}"/>
              </a:ext>
            </a:extLst>
          </p:cNvPr>
          <p:cNvSpPr txBox="1"/>
          <p:nvPr/>
        </p:nvSpPr>
        <p:spPr>
          <a:xfrm>
            <a:off x="3112105" y="2290513"/>
            <a:ext cx="25661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handleImportDataAvailableEvent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058520-FAA0-428D-8B07-118D74157F9F}"/>
              </a:ext>
            </a:extLst>
          </p:cNvPr>
          <p:cNvSpPr/>
          <p:nvPr/>
        </p:nvSpPr>
        <p:spPr>
          <a:xfrm>
            <a:off x="5596297" y="2084562"/>
            <a:ext cx="153110" cy="2874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BAC8D41D-BD02-4E27-8E60-74973853A636}"/>
              </a:ext>
            </a:extLst>
          </p:cNvPr>
          <p:cNvSpPr/>
          <p:nvPr/>
        </p:nvSpPr>
        <p:spPr>
          <a:xfrm>
            <a:off x="2288928" y="39647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1DF3D1-BCC2-4268-BEB4-C2987D854705}"/>
              </a:ext>
            </a:extLst>
          </p:cNvPr>
          <p:cNvCxnSpPr/>
          <p:nvPr/>
        </p:nvCxnSpPr>
        <p:spPr>
          <a:xfrm>
            <a:off x="2835745" y="432843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E1E4C5-29AA-43DB-AB5A-1269F5E499E2}"/>
              </a:ext>
            </a:extLst>
          </p:cNvPr>
          <p:cNvSpPr/>
          <p:nvPr/>
        </p:nvSpPr>
        <p:spPr>
          <a:xfrm>
            <a:off x="2770992" y="4895248"/>
            <a:ext cx="145855" cy="10483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D4CF5D-574A-4120-9254-800509572480}"/>
              </a:ext>
            </a:extLst>
          </p:cNvPr>
          <p:cNvCxnSpPr>
            <a:cxnSpLocks/>
          </p:cNvCxnSpPr>
          <p:nvPr/>
        </p:nvCxnSpPr>
        <p:spPr>
          <a:xfrm>
            <a:off x="96345" y="4895249"/>
            <a:ext cx="2667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0EEC20B-266D-41DC-B554-AFC9858A80F0}"/>
              </a:ext>
            </a:extLst>
          </p:cNvPr>
          <p:cNvSpPr txBox="1"/>
          <p:nvPr/>
        </p:nvSpPr>
        <p:spPr>
          <a:xfrm>
            <a:off x="96345" y="4624384"/>
            <a:ext cx="2600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exportTaskCollection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dataFile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A8294A-11E0-4B00-99A2-ED19D9D375DD}"/>
              </a:ext>
            </a:extLst>
          </p:cNvPr>
          <p:cNvSpPr txBox="1"/>
          <p:nvPr/>
        </p:nvSpPr>
        <p:spPr>
          <a:xfrm>
            <a:off x="3170527" y="4770302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ExportRequestEvent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0D1ACF-1010-40F0-8A74-CCA35FF7A154}"/>
              </a:ext>
            </a:extLst>
          </p:cNvPr>
          <p:cNvCxnSpPr/>
          <p:nvPr/>
        </p:nvCxnSpPr>
        <p:spPr>
          <a:xfrm>
            <a:off x="933808" y="59436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62">
            <a:extLst>
              <a:ext uri="{FF2B5EF4-FFF2-40B4-BE49-F238E27FC236}">
                <a16:creationId xmlns:a16="http://schemas.microsoft.com/office/drawing/2014/main" id="{0ECC3B0F-D1BB-428F-AEFE-2D85703C07BC}"/>
              </a:ext>
            </a:extLst>
          </p:cNvPr>
          <p:cNvSpPr/>
          <p:nvPr/>
        </p:nvSpPr>
        <p:spPr>
          <a:xfrm>
            <a:off x="4634687" y="396476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0C4756-E8FB-4DD1-B0CC-CE45223C15C2}"/>
              </a:ext>
            </a:extLst>
          </p:cNvPr>
          <p:cNvCxnSpPr/>
          <p:nvPr/>
        </p:nvCxnSpPr>
        <p:spPr>
          <a:xfrm>
            <a:off x="5555289" y="431782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3AD1B0F-1358-4715-BED2-F60C239E40DC}"/>
              </a:ext>
            </a:extLst>
          </p:cNvPr>
          <p:cNvSpPr/>
          <p:nvPr/>
        </p:nvSpPr>
        <p:spPr>
          <a:xfrm>
            <a:off x="5488631" y="5005385"/>
            <a:ext cx="143637" cy="2154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9001D5-80B5-4593-9C64-D65A967E0C95}"/>
              </a:ext>
            </a:extLst>
          </p:cNvPr>
          <p:cNvCxnSpPr/>
          <p:nvPr/>
        </p:nvCxnSpPr>
        <p:spPr>
          <a:xfrm>
            <a:off x="2901333" y="5033665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CAA1706-5CD3-4D1E-8535-0B0A68B47456}"/>
              </a:ext>
            </a:extLst>
          </p:cNvPr>
          <p:cNvCxnSpPr/>
          <p:nvPr/>
        </p:nvCxnSpPr>
        <p:spPr>
          <a:xfrm>
            <a:off x="2910760" y="5691184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>
            <a:extLst>
              <a:ext uri="{FF2B5EF4-FFF2-40B4-BE49-F238E27FC236}">
                <a16:creationId xmlns:a16="http://schemas.microsoft.com/office/drawing/2014/main" id="{B122DD41-E904-411B-858B-BBBCE7F208FE}"/>
              </a:ext>
            </a:extLst>
          </p:cNvPr>
          <p:cNvSpPr/>
          <p:nvPr/>
        </p:nvSpPr>
        <p:spPr>
          <a:xfrm>
            <a:off x="7652266" y="412235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758B546-2466-4FB0-8845-B855CFDA3297}"/>
              </a:ext>
            </a:extLst>
          </p:cNvPr>
          <p:cNvCxnSpPr/>
          <p:nvPr/>
        </p:nvCxnSpPr>
        <p:spPr>
          <a:xfrm>
            <a:off x="8199083" y="4486028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B5647B4C-9525-4E82-840F-0A3AC50E2CF1}"/>
              </a:ext>
            </a:extLst>
          </p:cNvPr>
          <p:cNvSpPr/>
          <p:nvPr/>
        </p:nvSpPr>
        <p:spPr>
          <a:xfrm>
            <a:off x="8127075" y="5179697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DFBD97-C8B0-4F5F-B7D5-5ED646E5A2BD}"/>
              </a:ext>
            </a:extLst>
          </p:cNvPr>
          <p:cNvCxnSpPr>
            <a:cxnSpLocks/>
          </p:cNvCxnSpPr>
          <p:nvPr/>
        </p:nvCxnSpPr>
        <p:spPr>
          <a:xfrm flipH="1">
            <a:off x="5599500" y="5462584"/>
            <a:ext cx="252032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6C76A8C-1983-4B22-87E0-6D949DABEC61}"/>
              </a:ext>
            </a:extLst>
          </p:cNvPr>
          <p:cNvCxnSpPr>
            <a:cxnSpLocks/>
          </p:cNvCxnSpPr>
          <p:nvPr/>
        </p:nvCxnSpPr>
        <p:spPr>
          <a:xfrm>
            <a:off x="5647660" y="5179697"/>
            <a:ext cx="247586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45B4CEE-924B-4820-B16B-23DF9CE42CC9}"/>
              </a:ext>
            </a:extLst>
          </p:cNvPr>
          <p:cNvSpPr txBox="1"/>
          <p:nvPr/>
        </p:nvSpPr>
        <p:spPr>
          <a:xfrm>
            <a:off x="5761327" y="4929184"/>
            <a:ext cx="21875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handleExportRequestEvent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0793752-FB51-4FF0-A69C-6454DB7110F6}"/>
              </a:ext>
            </a:extLst>
          </p:cNvPr>
          <p:cNvGrpSpPr/>
          <p:nvPr/>
        </p:nvGrpSpPr>
        <p:grpSpPr>
          <a:xfrm flipH="1">
            <a:off x="8218930" y="5179697"/>
            <a:ext cx="217349" cy="270072"/>
            <a:chOff x="1028134" y="5612032"/>
            <a:chExt cx="217349" cy="270072"/>
          </a:xfrm>
        </p:grpSpPr>
        <p:sp>
          <p:nvSpPr>
            <p:cNvPr id="98" name="Freeform 58">
              <a:extLst>
                <a:ext uri="{FF2B5EF4-FFF2-40B4-BE49-F238E27FC236}">
                  <a16:creationId xmlns:a16="http://schemas.microsoft.com/office/drawing/2014/main" id="{D8AD7802-DF72-4286-9CB0-98BF41DEA2B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E19CE-D8F4-4F06-A102-D312F271E193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4FD4B1D-C758-42B6-ACDB-9D4CD62F1C19}"/>
              </a:ext>
            </a:extLst>
          </p:cNvPr>
          <p:cNvSpPr txBox="1"/>
          <p:nvPr/>
        </p:nvSpPr>
        <p:spPr>
          <a:xfrm>
            <a:off x="8506041" y="5025027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Write to file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07C475B-90CC-47A0-9CE2-C0031138B334}"/>
              </a:ext>
            </a:extLst>
          </p:cNvPr>
          <p:cNvSpPr/>
          <p:nvPr/>
        </p:nvSpPr>
        <p:spPr>
          <a:xfrm>
            <a:off x="5490223" y="5005385"/>
            <a:ext cx="153111" cy="6955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48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Si Jie</cp:lastModifiedBy>
  <cp:revision>58</cp:revision>
  <dcterms:created xsi:type="dcterms:W3CDTF">2016-07-22T14:33:02Z</dcterms:created>
  <dcterms:modified xsi:type="dcterms:W3CDTF">2018-10-16T02:48:02Z</dcterms:modified>
</cp:coreProperties>
</file>