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8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7024462" y="163018"/>
            <a:ext cx="1814738" cy="5475781"/>
          </a:xfrm>
          <a:prstGeom prst="roundRect">
            <a:avLst>
              <a:gd fmla="val 10203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1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18580" y="163018"/>
            <a:ext cx="6613373" cy="5475782"/>
          </a:xfrm>
          <a:prstGeom prst="roundRect">
            <a:avLst>
              <a:gd fmla="val 4152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97496" y="531202"/>
            <a:ext cx="2026926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:SortCommandParser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3"/>
          <p:cNvCxnSpPr>
            <a:endCxn id="92" idx="3"/>
          </p:cNvCxnSpPr>
          <p:nvPr/>
        </p:nvCxnSpPr>
        <p:spPr>
          <a:xfrm flipH="1">
            <a:off x="1583655" y="907729"/>
            <a:ext cx="27300" cy="18468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3" name="Google Shape;93;p13"/>
          <p:cNvSpPr/>
          <p:nvPr/>
        </p:nvSpPr>
        <p:spPr>
          <a:xfrm>
            <a:off x="1538950" y="1258307"/>
            <a:ext cx="152400" cy="16038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781264" y="1198920"/>
            <a:ext cx="2933700" cy="3369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:SortCommand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4123768" y="1576760"/>
            <a:ext cx="4200" cy="33558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38100" y="1261999"/>
            <a:ext cx="1500851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" name="Google Shape;97;p13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parse()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>
            <a:off x="119775" y="2862273"/>
            <a:ext cx="1491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99" name="Google Shape;99;p13"/>
          <p:cNvSpPr/>
          <p:nvPr/>
        </p:nvSpPr>
        <p:spPr>
          <a:xfrm>
            <a:off x="7160800" y="1999125"/>
            <a:ext cx="1424700" cy="30030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model:Model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>
            <a:stCxn id="99" idx="2"/>
          </p:cNvCxnSpPr>
          <p:nvPr/>
        </p:nvCxnSpPr>
        <p:spPr>
          <a:xfrm>
            <a:off x="7873150" y="2299425"/>
            <a:ext cx="0" cy="28950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1" name="Google Shape;101;p13"/>
          <p:cNvSpPr/>
          <p:nvPr/>
        </p:nvSpPr>
        <p:spPr>
          <a:xfrm>
            <a:off x="7789700" y="3443951"/>
            <a:ext cx="168900" cy="606600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982763" y="4933460"/>
            <a:ext cx="26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03" name="Google Shape;103;p13"/>
          <p:cNvCxnSpPr>
            <a:endCxn id="94" idx="1"/>
          </p:cNvCxnSpPr>
          <p:nvPr/>
        </p:nvCxnSpPr>
        <p:spPr>
          <a:xfrm>
            <a:off x="1708164" y="1364070"/>
            <a:ext cx="1073100" cy="33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" name="Google Shape;104;p13"/>
          <p:cNvSpPr/>
          <p:nvPr/>
        </p:nvSpPr>
        <p:spPr>
          <a:xfrm>
            <a:off x="4041425" y="3379475"/>
            <a:ext cx="154500" cy="7749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727428" y="1165725"/>
            <a:ext cx="92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comparator</a:t>
            </a:r>
            <a:endParaRPr b="0" sz="14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02824" y="2646700"/>
            <a:ext cx="107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sortCommand</a:t>
            </a:r>
            <a:endParaRPr b="0" sz="14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3"/>
          <p:cNvCxnSpPr/>
          <p:nvPr/>
        </p:nvCxnSpPr>
        <p:spPr>
          <a:xfrm flipH="1">
            <a:off x="1601505" y="2823404"/>
            <a:ext cx="27300" cy="18468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8" name="Google Shape;108;p13"/>
          <p:cNvSpPr/>
          <p:nvPr/>
        </p:nvSpPr>
        <p:spPr>
          <a:xfrm>
            <a:off x="4042475" y="1499721"/>
            <a:ext cx="152400" cy="4308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3"/>
          <p:cNvCxnSpPr/>
          <p:nvPr/>
        </p:nvCxnSpPr>
        <p:spPr>
          <a:xfrm>
            <a:off x="1728401" y="1831114"/>
            <a:ext cx="23481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10" name="Google Shape;110;p13"/>
          <p:cNvSpPr txBox="1"/>
          <p:nvPr/>
        </p:nvSpPr>
        <p:spPr>
          <a:xfrm>
            <a:off x="1447800" y="4656425"/>
            <a:ext cx="261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11" name="Google Shape;111;p13"/>
          <p:cNvCxnSpPr/>
          <p:nvPr/>
        </p:nvCxnSpPr>
        <p:spPr>
          <a:xfrm>
            <a:off x="359875" y="3379463"/>
            <a:ext cx="3660300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" name="Google Shape;112;p13"/>
          <p:cNvSpPr txBox="1"/>
          <p:nvPr/>
        </p:nvSpPr>
        <p:spPr>
          <a:xfrm>
            <a:off x="359875" y="3108088"/>
            <a:ext cx="3474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execute(model, history))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3"/>
          <p:cNvCxnSpPr/>
          <p:nvPr/>
        </p:nvCxnSpPr>
        <p:spPr>
          <a:xfrm flipH="1" rot="10800000">
            <a:off x="4378575" y="3455350"/>
            <a:ext cx="3204600" cy="2640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" name="Google Shape;114;p13"/>
          <p:cNvSpPr txBox="1"/>
          <p:nvPr/>
        </p:nvSpPr>
        <p:spPr>
          <a:xfrm>
            <a:off x="4848450" y="3240275"/>
            <a:ext cx="181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updateSortedTaskList()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3"/>
          <p:cNvCxnSpPr/>
          <p:nvPr/>
        </p:nvCxnSpPr>
        <p:spPr>
          <a:xfrm>
            <a:off x="4431325" y="4050550"/>
            <a:ext cx="32160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