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E44E6-C3E1-4EB4-B369-C99C12F5CECB}" v="7" dt="2018-10-15T10:45:1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6" autoAdjust="0"/>
  </p:normalViewPr>
  <p:slideViewPr>
    <p:cSldViewPr showGuides="1">
      <p:cViewPr>
        <p:scale>
          <a:sx n="125" d="100"/>
          <a:sy n="125" d="100"/>
        </p:scale>
        <p:origin x="90" y="-19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Si Jie" userId="3f4f3420204406c1" providerId="LiveId" clId="{902E44E6-C3E1-4EB4-B369-C99C12F5CECB}"/>
    <pc:docChg chg="undo custSel modSld">
      <pc:chgData name="Lin Si Jie" userId="3f4f3420204406c1" providerId="LiveId" clId="{902E44E6-C3E1-4EB4-B369-C99C12F5CECB}" dt="2018-10-15T10:50:17.564" v="45" actId="1076"/>
      <pc:docMkLst>
        <pc:docMk/>
      </pc:docMkLst>
      <pc:sldChg chg="addSp delSp modSp">
        <pc:chgData name="Lin Si Jie" userId="3f4f3420204406c1" providerId="LiveId" clId="{902E44E6-C3E1-4EB4-B369-C99C12F5CECB}" dt="2018-10-15T10:50:17.564" v="45" actId="1076"/>
        <pc:sldMkLst>
          <pc:docMk/>
          <pc:sldMk cId="1478832369" sldId="264"/>
        </pc:sldMkLst>
        <pc:spChg chg="mod">
          <ac:chgData name="Lin Si Jie" userId="3f4f3420204406c1" providerId="LiveId" clId="{902E44E6-C3E1-4EB4-B369-C99C12F5CECB}" dt="2018-10-15T10:40:49.040" v="2" actId="14100"/>
          <ac:spMkLst>
            <pc:docMk/>
            <pc:sldMk cId="1478832369" sldId="264"/>
            <ac:spMk id="9" creationId="{00000000-0000-0000-0000-000000000000}"/>
          </ac:spMkLst>
        </pc:spChg>
        <pc:spChg chg="add mod">
          <ac:chgData name="Lin Si Jie" userId="3f4f3420204406c1" providerId="LiveId" clId="{902E44E6-C3E1-4EB4-B369-C99C12F5CECB}" dt="2018-10-15T10:41:20.743" v="11" actId="164"/>
          <ac:spMkLst>
            <pc:docMk/>
            <pc:sldMk cId="1478832369" sldId="264"/>
            <ac:spMk id="27" creationId="{1CB1A82D-B7B9-4751-B844-172526D6A2BB}"/>
          </ac:spMkLst>
        </pc:spChg>
        <pc:spChg chg="add del">
          <ac:chgData name="Lin Si Jie" userId="3f4f3420204406c1" providerId="LiveId" clId="{902E44E6-C3E1-4EB4-B369-C99C12F5CECB}" dt="2018-10-15T10:41:13.574" v="10"/>
          <ac:spMkLst>
            <pc:docMk/>
            <pc:sldMk cId="1478832369" sldId="264"/>
            <ac:spMk id="30" creationId="{209876F2-EE33-4149-9B5C-2EA443DAD280}"/>
          </ac:spMkLst>
        </pc:spChg>
        <pc:spChg chg="add mod">
          <ac:chgData name="Lin Si Jie" userId="3f4f3420204406c1" providerId="LiveId" clId="{902E44E6-C3E1-4EB4-B369-C99C12F5CECB}" dt="2018-10-15T10:50:17.564" v="45" actId="1076"/>
          <ac:spMkLst>
            <pc:docMk/>
            <pc:sldMk cId="1478832369" sldId="264"/>
            <ac:spMk id="32" creationId="{A2F02829-0356-4FB8-9CE0-B88093B4E8AF}"/>
          </ac:spMkLst>
        </pc:spChg>
        <pc:spChg chg="add del mod">
          <ac:chgData name="Lin Si Jie" userId="3f4f3420204406c1" providerId="LiveId" clId="{902E44E6-C3E1-4EB4-B369-C99C12F5CECB}" dt="2018-10-15T10:47:55.689" v="35" actId="478"/>
          <ac:spMkLst>
            <pc:docMk/>
            <pc:sldMk cId="1478832369" sldId="264"/>
            <ac:spMk id="34" creationId="{21E218C4-200E-474B-8F49-3F177582FB24}"/>
          </ac:spMkLst>
        </pc:spChg>
        <pc:spChg chg="mod">
          <ac:chgData name="Lin Si Jie" userId="3f4f3420204406c1" providerId="LiveId" clId="{902E44E6-C3E1-4EB4-B369-C99C12F5CECB}" dt="2018-10-15T10:41:10.152" v="8" actId="1076"/>
          <ac:spMkLst>
            <pc:docMk/>
            <pc:sldMk cId="1478832369" sldId="264"/>
            <ac:spMk id="118" creationId="{00000000-0000-0000-0000-000000000000}"/>
          </ac:spMkLst>
        </pc:spChg>
        <pc:spChg chg="mod">
          <ac:chgData name="Lin Si Jie" userId="3f4f3420204406c1" providerId="LiveId" clId="{902E44E6-C3E1-4EB4-B369-C99C12F5CECB}" dt="2018-10-15T10:40:49.040" v="2" actId="14100"/>
          <ac:spMkLst>
            <pc:docMk/>
            <pc:sldMk cId="1478832369" sldId="264"/>
            <ac:spMk id="119" creationId="{00000000-0000-0000-0000-000000000000}"/>
          </ac:spMkLst>
        </pc:spChg>
        <pc:spChg chg="mod">
          <ac:chgData name="Lin Si Jie" userId="3f4f3420204406c1" providerId="LiveId" clId="{902E44E6-C3E1-4EB4-B369-C99C12F5CECB}" dt="2018-10-15T10:40:54.247" v="3" actId="164"/>
          <ac:spMkLst>
            <pc:docMk/>
            <pc:sldMk cId="1478832369" sldId="264"/>
            <ac:spMk id="120" creationId="{00000000-0000-0000-0000-000000000000}"/>
          </ac:spMkLst>
        </pc:spChg>
        <pc:grpChg chg="add mod">
          <ac:chgData name="Lin Si Jie" userId="3f4f3420204406c1" providerId="LiveId" clId="{902E44E6-C3E1-4EB4-B369-C99C12F5CECB}" dt="2018-10-15T10:40:58.088" v="4" actId="1076"/>
          <ac:grpSpMkLst>
            <pc:docMk/>
            <pc:sldMk cId="1478832369" sldId="264"/>
            <ac:grpSpMk id="3" creationId="{CE02867F-B1C3-4BEA-9BFF-08D94FE4CC1E}"/>
          </ac:grpSpMkLst>
        </pc:grpChg>
        <pc:grpChg chg="add mod">
          <ac:chgData name="Lin Si Jie" userId="3f4f3420204406c1" providerId="LiveId" clId="{902E44E6-C3E1-4EB4-B369-C99C12F5CECB}" dt="2018-10-15T10:41:20.743" v="11" actId="164"/>
          <ac:grpSpMkLst>
            <pc:docMk/>
            <pc:sldMk cId="1478832369" sldId="264"/>
            <ac:grpSpMk id="4" creationId="{3FEF5B98-D3DD-4A37-9AAA-BE6F265ED468}"/>
          </ac:grpSpMkLst>
        </pc:grpChg>
        <pc:cxnChg chg="mod">
          <ac:chgData name="Lin Si Jie" userId="3f4f3420204406c1" providerId="LiveId" clId="{902E44E6-C3E1-4EB4-B369-C99C12F5CECB}" dt="2018-10-15T10:40:54.247" v="3" actId="164"/>
          <ac:cxnSpMkLst>
            <pc:docMk/>
            <pc:sldMk cId="1478832369" sldId="264"/>
            <ac:cxnSpMk id="21" creationId="{00000000-0000-0000-0000-000000000000}"/>
          </ac:cxnSpMkLst>
        </pc:cxnChg>
        <pc:cxnChg chg="add mod">
          <ac:chgData name="Lin Si Jie" userId="3f4f3420204406c1" providerId="LiveId" clId="{902E44E6-C3E1-4EB4-B369-C99C12F5CECB}" dt="2018-10-15T10:41:20.743" v="11" actId="164"/>
          <ac:cxnSpMkLst>
            <pc:docMk/>
            <pc:sldMk cId="1478832369" sldId="264"/>
            <ac:cxnSpMk id="26" creationId="{A2AB4250-FF21-406B-98CC-8CD1CCEC2E0E}"/>
          </ac:cxnSpMkLst>
        </pc:cxnChg>
        <pc:cxnChg chg="add del">
          <ac:chgData name="Lin Si Jie" userId="3f4f3420204406c1" providerId="LiveId" clId="{902E44E6-C3E1-4EB4-B369-C99C12F5CECB}" dt="2018-10-15T10:41:13.574" v="10"/>
          <ac:cxnSpMkLst>
            <pc:docMk/>
            <pc:sldMk cId="1478832369" sldId="264"/>
            <ac:cxnSpMk id="29" creationId="{EA764863-D227-4C73-BD7C-BC60AD628A07}"/>
          </ac:cxnSpMkLst>
        </pc:cxnChg>
        <pc:cxnChg chg="add mod">
          <ac:chgData name="Lin Si Jie" userId="3f4f3420204406c1" providerId="LiveId" clId="{902E44E6-C3E1-4EB4-B369-C99C12F5CECB}" dt="2018-10-15T10:48:54.453" v="44" actId="692"/>
          <ac:cxnSpMkLst>
            <pc:docMk/>
            <pc:sldMk cId="1478832369" sldId="264"/>
            <ac:cxnSpMk id="33" creationId="{95B6788E-D3FA-4B57-A044-3E5CE08D408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9403" y="1276593"/>
            <a:ext cx="11658600" cy="32333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04009" y="2514919"/>
            <a:ext cx="1429300" cy="7265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TaskCollectionStorage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3316" y="2860246"/>
            <a:ext cx="231474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-564445" y="2860246"/>
            <a:ext cx="231474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726440" y="2878191"/>
            <a:ext cx="277569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0" y="242854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Isosceles Triangle 102"/>
          <p:cNvSpPr/>
          <p:nvPr/>
        </p:nvSpPr>
        <p:spPr>
          <a:xfrm rot="16200000">
            <a:off x="746543" y="294637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20" idx="3"/>
            <a:endCxn id="9" idx="0"/>
          </p:cNvCxnSpPr>
          <p:nvPr/>
        </p:nvCxnSpPr>
        <p:spPr>
          <a:xfrm flipV="1">
            <a:off x="969557" y="3033626"/>
            <a:ext cx="177753" cy="51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490392" y="279150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 flipV="1">
            <a:off x="7423472" y="2356654"/>
            <a:ext cx="359089" cy="21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6172200" y="2185427"/>
            <a:ext cx="125127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XmlTaskCollection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99655" y="1946529"/>
            <a:ext cx="14336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43043" y="2114625"/>
            <a:ext cx="256613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506994" y="202793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610628" y="2119910"/>
            <a:ext cx="397401" cy="28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387613" y="203494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08029" y="194652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7782561" y="218327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TaskCollection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8427720" y="13716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9252752" y="21856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>
            <a:off x="8983268" y="2356654"/>
            <a:ext cx="269484" cy="235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2AB4250-FF21-406B-98CC-8CD1CCEC2E0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1726443" y="3865220"/>
            <a:ext cx="2732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Flowchart: Decision 96">
            <a:extLst>
              <a:ext uri="{FF2B5EF4-FFF2-40B4-BE49-F238E27FC236}">
                <a16:creationId xmlns:a16="http://schemas.microsoft.com/office/drawing/2014/main" xmlns="" id="{1CB1A82D-B7B9-4751-B844-172526D6A2BB}"/>
              </a:ext>
            </a:extLst>
          </p:cNvPr>
          <p:cNvSpPr/>
          <p:nvPr/>
        </p:nvSpPr>
        <p:spPr>
          <a:xfrm>
            <a:off x="1473403" y="3786745"/>
            <a:ext cx="253040" cy="15695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xmlns="" id="{A2F02829-0356-4FB8-9CE0-B88093B4E8AF}"/>
              </a:ext>
            </a:extLst>
          </p:cNvPr>
          <p:cNvSpPr/>
          <p:nvPr/>
        </p:nvSpPr>
        <p:spPr>
          <a:xfrm>
            <a:off x="1999655" y="3691840"/>
            <a:ext cx="14336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ImportExportStorage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6" name="Elbow Connector 63"/>
          <p:cNvCxnSpPr>
            <a:stCxn id="47" idx="3"/>
          </p:cNvCxnSpPr>
          <p:nvPr/>
        </p:nvCxnSpPr>
        <p:spPr>
          <a:xfrm rot="10800000">
            <a:off x="3451405" y="2664815"/>
            <a:ext cx="430386" cy="38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Isosceles Triangle 102"/>
          <p:cNvSpPr/>
          <p:nvPr/>
        </p:nvSpPr>
        <p:spPr>
          <a:xfrm rot="16200000" flipV="1">
            <a:off x="3834300" y="258091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4066193" y="2942864"/>
            <a:ext cx="1713076" cy="6341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TaskCollectionWriteStorage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4069577" y="2499127"/>
            <a:ext cx="171307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TaskCollectionReadStorage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2" name="Elbow Connector 63"/>
          <p:cNvCxnSpPr>
            <a:stCxn id="67" idx="3"/>
            <a:endCxn id="175" idx="1"/>
          </p:cNvCxnSpPr>
          <p:nvPr/>
        </p:nvCxnSpPr>
        <p:spPr>
          <a:xfrm>
            <a:off x="5976137" y="3424477"/>
            <a:ext cx="1309031" cy="26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Isosceles Triangle 102"/>
          <p:cNvSpPr/>
          <p:nvPr/>
        </p:nvSpPr>
        <p:spPr>
          <a:xfrm rot="5400000" flipV="1">
            <a:off x="5753123" y="3336715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2" name="Elbow Connector 63"/>
          <p:cNvCxnSpPr>
            <a:stCxn id="123" idx="3"/>
            <a:endCxn id="50" idx="2"/>
          </p:cNvCxnSpPr>
          <p:nvPr/>
        </p:nvCxnSpPr>
        <p:spPr>
          <a:xfrm flipV="1">
            <a:off x="5965238" y="2532187"/>
            <a:ext cx="832598" cy="13648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Isosceles Triangle 102"/>
          <p:cNvSpPr/>
          <p:nvPr/>
        </p:nvSpPr>
        <p:spPr>
          <a:xfrm rot="5400000" flipV="1">
            <a:off x="5742224" y="258091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5" name="Elbow Connector 63"/>
          <p:cNvCxnSpPr>
            <a:stCxn id="126" idx="3"/>
            <a:endCxn id="50" idx="2"/>
          </p:cNvCxnSpPr>
          <p:nvPr/>
        </p:nvCxnSpPr>
        <p:spPr>
          <a:xfrm flipV="1">
            <a:off x="5962640" y="2532187"/>
            <a:ext cx="835196" cy="57593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Isosceles Triangle 102"/>
          <p:cNvSpPr/>
          <p:nvPr/>
        </p:nvSpPr>
        <p:spPr>
          <a:xfrm rot="5400000" flipV="1">
            <a:off x="5739626" y="302036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64" name="Elbow Connector 63"/>
          <p:cNvCxnSpPr>
            <a:stCxn id="165" idx="3"/>
          </p:cNvCxnSpPr>
          <p:nvPr/>
        </p:nvCxnSpPr>
        <p:spPr>
          <a:xfrm rot="10800000">
            <a:off x="3430210" y="3044060"/>
            <a:ext cx="460460" cy="28999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Isosceles Triangle 102"/>
          <p:cNvSpPr/>
          <p:nvPr/>
        </p:nvSpPr>
        <p:spPr>
          <a:xfrm rot="16200000" flipV="1">
            <a:off x="3843179" y="324629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75" name="Rectangle 8"/>
          <p:cNvSpPr/>
          <p:nvPr/>
        </p:nvSpPr>
        <p:spPr>
          <a:xfrm>
            <a:off x="7285168" y="3253740"/>
            <a:ext cx="130526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CsvTaskCollection</a:t>
            </a:r>
            <a:endParaRPr lang="en-US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WriteStorage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8831203" y="3254226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CsvSerializable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TaskCollection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0" name="Rectangle 8"/>
          <p:cNvSpPr/>
          <p:nvPr/>
        </p:nvSpPr>
        <p:spPr>
          <a:xfrm>
            <a:off x="9982200" y="1358022"/>
            <a:ext cx="1558836" cy="38143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XmlAdaptedAttachment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8" name="Rectangle 8"/>
          <p:cNvSpPr/>
          <p:nvPr/>
        </p:nvSpPr>
        <p:spPr>
          <a:xfrm>
            <a:off x="10310117" y="325719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CsvAdaptedTask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9" name="Elbow Connector 122"/>
          <p:cNvCxnSpPr>
            <a:stCxn id="175" idx="3"/>
            <a:endCxn id="176" idx="1"/>
          </p:cNvCxnSpPr>
          <p:nvPr/>
        </p:nvCxnSpPr>
        <p:spPr>
          <a:xfrm>
            <a:off x="8590436" y="3427120"/>
            <a:ext cx="240767" cy="4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122"/>
          <p:cNvCxnSpPr>
            <a:stCxn id="176" idx="3"/>
            <a:endCxn id="198" idx="1"/>
          </p:cNvCxnSpPr>
          <p:nvPr/>
        </p:nvCxnSpPr>
        <p:spPr>
          <a:xfrm>
            <a:off x="10031910" y="3427606"/>
            <a:ext cx="278207" cy="29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8" name="Elbow Connector 122"/>
          <p:cNvCxnSpPr>
            <a:stCxn id="32" idx="3"/>
            <a:endCxn id="175" idx="2"/>
          </p:cNvCxnSpPr>
          <p:nvPr/>
        </p:nvCxnSpPr>
        <p:spPr>
          <a:xfrm flipV="1">
            <a:off x="3433309" y="3600500"/>
            <a:ext cx="4504493" cy="26472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Elbow Connector 122"/>
          <p:cNvCxnSpPr>
            <a:stCxn id="32" idx="3"/>
          </p:cNvCxnSpPr>
          <p:nvPr/>
        </p:nvCxnSpPr>
        <p:spPr>
          <a:xfrm flipV="1">
            <a:off x="3433309" y="2532187"/>
            <a:ext cx="3599951" cy="1333033"/>
          </a:xfrm>
          <a:prstGeom prst="bentConnector3">
            <a:avLst>
              <a:gd name="adj1" fmla="val 99954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2" name="Straight Arrow Connector 281"/>
          <p:cNvCxnSpPr>
            <a:cxnSpLocks/>
            <a:endCxn id="73" idx="2"/>
          </p:cNvCxnSpPr>
          <p:nvPr/>
        </p:nvCxnSpPr>
        <p:spPr>
          <a:xfrm rot="10800000">
            <a:off x="9057579" y="1718361"/>
            <a:ext cx="888432" cy="15789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Flowchart: Decision 96"/>
          <p:cNvSpPr/>
          <p:nvPr/>
        </p:nvSpPr>
        <p:spPr>
          <a:xfrm>
            <a:off x="9794964" y="2027740"/>
            <a:ext cx="151092" cy="164505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87" name="Straight Arrow Connector 286"/>
          <p:cNvCxnSpPr>
            <a:cxnSpLocks/>
            <a:stCxn id="286" idx="0"/>
            <a:endCxn id="180" idx="2"/>
          </p:cNvCxnSpPr>
          <p:nvPr/>
        </p:nvCxnSpPr>
        <p:spPr>
          <a:xfrm rot="5400000" flipH="1" flipV="1">
            <a:off x="10171923" y="1438045"/>
            <a:ext cx="288282" cy="8911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6" name="TextBox 295"/>
          <p:cNvSpPr txBox="1"/>
          <p:nvPr/>
        </p:nvSpPr>
        <p:spPr>
          <a:xfrm>
            <a:off x="7129803" y="3826819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xports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using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 rot="16200000">
            <a:off x="6654596" y="2825003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xports using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Si Jie</cp:lastModifiedBy>
  <cp:revision>69</cp:revision>
  <dcterms:created xsi:type="dcterms:W3CDTF">2016-07-22T14:33:02Z</dcterms:created>
  <dcterms:modified xsi:type="dcterms:W3CDTF">2018-11-11T04:53:29Z</dcterms:modified>
</cp:coreProperties>
</file>