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95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115445" y="163017"/>
            <a:ext cx="3541827" cy="583081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0" y="163017"/>
            <a:ext cx="9121779" cy="583081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04131" y="907617"/>
            <a:ext cx="6828" cy="50224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10739" cy="4456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HealthBaseParser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28036" y="2545716"/>
            <a:ext cx="0" cy="3245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49456" y="1905589"/>
            <a:ext cx="166900" cy="7700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994" y="1311579"/>
            <a:ext cx="14245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addappt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 err="1">
                <a:solidFill>
                  <a:srgbClr val="0070C0"/>
                </a:solidFill>
              </a:rPr>
              <a:t>ic</a:t>
            </a:r>
            <a:r>
              <a:rPr lang="en-US" sz="1000" dirty="0">
                <a:solidFill>
                  <a:srgbClr val="0070C0"/>
                </a:solidFill>
              </a:rPr>
              <a:t>/S1234567A type/SRG </a:t>
            </a:r>
            <a:r>
              <a:rPr lang="en-US" sz="1000" dirty="0" err="1">
                <a:solidFill>
                  <a:srgbClr val="0070C0"/>
                </a:solidFill>
              </a:rPr>
              <a:t>pn</a:t>
            </a:r>
            <a:r>
              <a:rPr lang="en-US" sz="1000" dirty="0">
                <a:solidFill>
                  <a:srgbClr val="0070C0"/>
                </a:solidFill>
              </a:rPr>
              <a:t>/Heart Bypass dt/27-04-19 10:30 doc/Dr. Pepper”)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112552" y="1927132"/>
            <a:ext cx="13369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30" y="283888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8080" y="57149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addappt</a:t>
            </a:r>
            <a:r>
              <a:rPr lang="en-US" sz="12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5336906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550366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00788" y="259809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608218" y="283748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993470" y="3120076"/>
            <a:ext cx="8756" cy="25949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6596121" y="162421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u:AddAppt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5554379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186578" y="4135377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AddAppt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213017" y="1733845"/>
            <a:ext cx="1159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parse(…)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16356" y="1987524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</p:cNvCxnSpPr>
          <p:nvPr/>
        </p:nvCxnSpPr>
        <p:spPr>
          <a:xfrm>
            <a:off x="5532906" y="1600083"/>
            <a:ext cx="0" cy="13397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56457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1" y="3339112"/>
            <a:ext cx="175296" cy="2223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3E1D8D-F4DB-4C9A-91AD-FBCD72DF1279}"/>
              </a:ext>
            </a:extLst>
          </p:cNvPr>
          <p:cNvSpPr/>
          <p:nvPr/>
        </p:nvSpPr>
        <p:spPr>
          <a:xfrm>
            <a:off x="7150203" y="4258434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3D66233-E61F-4981-9344-1CA16E716E4C}"/>
              </a:ext>
            </a:extLst>
          </p:cNvPr>
          <p:cNvCxnSpPr>
            <a:cxnSpLocks/>
          </p:cNvCxnSpPr>
          <p:nvPr/>
        </p:nvCxnSpPr>
        <p:spPr>
          <a:xfrm flipH="1">
            <a:off x="7212922" y="4435996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AF2EA8A-B78E-4891-91C8-11D738D03B15}"/>
              </a:ext>
            </a:extLst>
          </p:cNvPr>
          <p:cNvSpPr txBox="1"/>
          <p:nvPr/>
        </p:nvSpPr>
        <p:spPr>
          <a:xfrm>
            <a:off x="7388664" y="3922994"/>
            <a:ext cx="10043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addApptForPerson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(patient, appt)</a:t>
            </a:r>
            <a:endParaRPr 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C24B92-2290-44CB-9020-4D42B429F330}"/>
              </a:ext>
            </a:extLst>
          </p:cNvPr>
          <p:cNvSpPr txBox="1"/>
          <p:nvPr/>
        </p:nvSpPr>
        <p:spPr>
          <a:xfrm>
            <a:off x="7278899" y="4434103"/>
            <a:ext cx="11263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updatedPatient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9898716" y="4922469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>
            <a:off x="7223406" y="4938158"/>
            <a:ext cx="26816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8271462" y="4717931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7226939" y="5336904"/>
            <a:ext cx="276364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E8AADE-D5D3-4C7C-9F6E-11C93207DDC3}"/>
              </a:ext>
            </a:extLst>
          </p:cNvPr>
          <p:cNvSpPr txBox="1"/>
          <p:nvPr/>
        </p:nvSpPr>
        <p:spPr>
          <a:xfrm>
            <a:off x="7037205" y="3008966"/>
            <a:ext cx="14748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&lt;&lt;static&gt;&gt;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getPatient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patientNric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, model)</a:t>
            </a:r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C33435-7FE7-4E09-99CC-C62A2783814F}"/>
              </a:ext>
            </a:extLst>
          </p:cNvPr>
          <p:cNvSpPr txBox="1"/>
          <p:nvPr/>
        </p:nvSpPr>
        <p:spPr>
          <a:xfrm>
            <a:off x="7010400" y="573222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0C2ACD-E3FC-47F4-9C31-5A6BAA0E0806}"/>
              </a:ext>
            </a:extLst>
          </p:cNvPr>
          <p:cNvSpPr txBox="1"/>
          <p:nvPr/>
        </p:nvSpPr>
        <p:spPr>
          <a:xfrm>
            <a:off x="5400668" y="2863933"/>
            <a:ext cx="218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88772A-2E7D-4729-98DA-1298F1F19D6A}"/>
              </a:ext>
            </a:extLst>
          </p:cNvPr>
          <p:cNvSpPr txBox="1"/>
          <p:nvPr/>
        </p:nvSpPr>
        <p:spPr>
          <a:xfrm>
            <a:off x="7035683" y="3662448"/>
            <a:ext cx="1474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patientToUpdate</a:t>
            </a:r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0ECC1-F2B8-4CFE-9F40-4C6C9FBA0402}"/>
              </a:ext>
            </a:extLst>
          </p:cNvPr>
          <p:cNvSpPr txBox="1"/>
          <p:nvPr/>
        </p:nvSpPr>
        <p:spPr>
          <a:xfrm rot="632758">
            <a:off x="7129009" y="450251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25AC7-8B70-4168-B0B8-674352430DB4}"/>
              </a:ext>
            </a:extLst>
          </p:cNvPr>
          <p:cNvSpPr/>
          <p:nvPr/>
        </p:nvSpPr>
        <p:spPr>
          <a:xfrm>
            <a:off x="840348" y="1037541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8AF51D9-CE3C-42CC-BEC7-B8E9B16E9B43}"/>
              </a:ext>
            </a:extLst>
          </p:cNvPr>
          <p:cNvSpPr/>
          <p:nvPr/>
        </p:nvSpPr>
        <p:spPr>
          <a:xfrm>
            <a:off x="2699641" y="1415418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FAEC6F4-2638-43EE-A5D7-B1A9F621D68C}"/>
              </a:ext>
            </a:extLst>
          </p:cNvPr>
          <p:cNvSpPr/>
          <p:nvPr/>
        </p:nvSpPr>
        <p:spPr>
          <a:xfrm>
            <a:off x="4687039" y="1969068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F01665E-E4AB-4AAF-B54E-B3778239F4AE}"/>
              </a:ext>
            </a:extLst>
          </p:cNvPr>
          <p:cNvSpPr/>
          <p:nvPr/>
        </p:nvSpPr>
        <p:spPr>
          <a:xfrm>
            <a:off x="5978411" y="2035864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0110A5-3A3C-4EF8-A966-6F0367104EFB}"/>
              </a:ext>
            </a:extLst>
          </p:cNvPr>
          <p:cNvSpPr/>
          <p:nvPr/>
        </p:nvSpPr>
        <p:spPr>
          <a:xfrm>
            <a:off x="4736956" y="2726157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32D77AA-749F-4AAE-B9EA-BABA61E9B3CE}"/>
              </a:ext>
            </a:extLst>
          </p:cNvPr>
          <p:cNvSpPr/>
          <p:nvPr/>
        </p:nvSpPr>
        <p:spPr>
          <a:xfrm>
            <a:off x="4113170" y="3409246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A35CA6-7E2D-471F-A140-5BE806232ABF}"/>
              </a:ext>
            </a:extLst>
          </p:cNvPr>
          <p:cNvSpPr/>
          <p:nvPr/>
        </p:nvSpPr>
        <p:spPr>
          <a:xfrm>
            <a:off x="7421875" y="4230771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0BED30A-280D-445D-B311-00EF2D50D540}"/>
              </a:ext>
            </a:extLst>
          </p:cNvPr>
          <p:cNvSpPr/>
          <p:nvPr/>
        </p:nvSpPr>
        <p:spPr>
          <a:xfrm>
            <a:off x="7671774" y="3483652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16B7A71D-66AD-4D97-A02A-23678F722594}"/>
              </a:ext>
            </a:extLst>
          </p:cNvPr>
          <p:cNvSpPr/>
          <p:nvPr/>
        </p:nvSpPr>
        <p:spPr>
          <a:xfrm>
            <a:off x="11106114" y="4205538"/>
            <a:ext cx="146609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HealthBase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61E043B-C9D8-4FEA-9BED-F8A0AF5733C5}"/>
              </a:ext>
            </a:extLst>
          </p:cNvPr>
          <p:cNvSpPr/>
          <p:nvPr/>
        </p:nvSpPr>
        <p:spPr>
          <a:xfrm>
            <a:off x="11770687" y="4968004"/>
            <a:ext cx="139430" cy="3041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1853F17-E112-41B9-9303-814BDD861B44}"/>
              </a:ext>
            </a:extLst>
          </p:cNvPr>
          <p:cNvCxnSpPr>
            <a:cxnSpLocks/>
          </p:cNvCxnSpPr>
          <p:nvPr/>
        </p:nvCxnSpPr>
        <p:spPr>
          <a:xfrm>
            <a:off x="11835657" y="4452507"/>
            <a:ext cx="9794" cy="12424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AF7722D-A0BF-4777-9973-0F6336AEF959}"/>
              </a:ext>
            </a:extLst>
          </p:cNvPr>
          <p:cNvCxnSpPr>
            <a:cxnSpLocks/>
          </p:cNvCxnSpPr>
          <p:nvPr/>
        </p:nvCxnSpPr>
        <p:spPr>
          <a:xfrm>
            <a:off x="10134583" y="5002626"/>
            <a:ext cx="16361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74CEB75-0A9F-423E-B2A3-5280BC811618}"/>
              </a:ext>
            </a:extLst>
          </p:cNvPr>
          <p:cNvSpPr txBox="1"/>
          <p:nvPr/>
        </p:nvSpPr>
        <p:spPr>
          <a:xfrm>
            <a:off x="10196000" y="4767765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B2A28CE-A97A-4C1A-AB49-0247B0F4E5FA}"/>
              </a:ext>
            </a:extLst>
          </p:cNvPr>
          <p:cNvCxnSpPr>
            <a:cxnSpLocks/>
          </p:cNvCxnSpPr>
          <p:nvPr/>
        </p:nvCxnSpPr>
        <p:spPr>
          <a:xfrm>
            <a:off x="10102624" y="5264992"/>
            <a:ext cx="1668063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174BC399-CD89-48D2-AC6E-159663EB0AAB}"/>
              </a:ext>
            </a:extLst>
          </p:cNvPr>
          <p:cNvSpPr/>
          <p:nvPr/>
        </p:nvSpPr>
        <p:spPr>
          <a:xfrm>
            <a:off x="7868542" y="1412437"/>
            <a:ext cx="1093635" cy="67331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 </a:t>
            </a:r>
            <a:r>
              <a:rPr lang="en-US" sz="1600" dirty="0" err="1">
                <a:solidFill>
                  <a:schemeClr val="bg1"/>
                </a:solidFill>
              </a:rPr>
              <a:t>CommandUtil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D9A321-495A-4850-BAC4-35FDB3E52F13}"/>
              </a:ext>
            </a:extLst>
          </p:cNvPr>
          <p:cNvSpPr/>
          <p:nvPr/>
        </p:nvSpPr>
        <p:spPr>
          <a:xfrm>
            <a:off x="5452888" y="1600581"/>
            <a:ext cx="166900" cy="1340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3ABCAD-EBDE-461F-B793-B18B532FB2E6}"/>
              </a:ext>
            </a:extLst>
          </p:cNvPr>
          <p:cNvCxnSpPr>
            <a:cxnSpLocks/>
          </p:cNvCxnSpPr>
          <p:nvPr/>
        </p:nvCxnSpPr>
        <p:spPr>
          <a:xfrm flipH="1">
            <a:off x="8405273" y="2102347"/>
            <a:ext cx="10086" cy="36888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DE8D4FF-87EA-4C4C-AA2C-C3ECBFD76648}"/>
              </a:ext>
            </a:extLst>
          </p:cNvPr>
          <p:cNvSpPr/>
          <p:nvPr/>
        </p:nvSpPr>
        <p:spPr>
          <a:xfrm>
            <a:off x="8313220" y="3460847"/>
            <a:ext cx="175295" cy="3747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23B395-4DE6-4CE7-B777-2C8C72110AE9}"/>
              </a:ext>
            </a:extLst>
          </p:cNvPr>
          <p:cNvCxnSpPr>
            <a:cxnSpLocks/>
          </p:cNvCxnSpPr>
          <p:nvPr/>
        </p:nvCxnSpPr>
        <p:spPr>
          <a:xfrm>
            <a:off x="7216186" y="3468522"/>
            <a:ext cx="11138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C9D219-381F-4E91-8D8D-2752AB31058A}"/>
              </a:ext>
            </a:extLst>
          </p:cNvPr>
          <p:cNvCxnSpPr>
            <a:cxnSpLocks/>
          </p:cNvCxnSpPr>
          <p:nvPr/>
        </p:nvCxnSpPr>
        <p:spPr>
          <a:xfrm flipV="1">
            <a:off x="7220439" y="3831036"/>
            <a:ext cx="1108185" cy="84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8CA4FF7-9757-41C6-97EB-99AC7515622A}"/>
              </a:ext>
            </a:extLst>
          </p:cNvPr>
          <p:cNvSpPr txBox="1"/>
          <p:nvPr/>
        </p:nvSpPr>
        <p:spPr>
          <a:xfrm>
            <a:off x="5510090" y="1782002"/>
            <a:ext cx="1159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parse(…)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3BFC94-2085-417E-B8E5-5E1A9CF182BF}"/>
              </a:ext>
            </a:extLst>
          </p:cNvPr>
          <p:cNvSpPr/>
          <p:nvPr/>
        </p:nvSpPr>
        <p:spPr>
          <a:xfrm>
            <a:off x="2786159" y="2886856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1500EE6-9F8E-4F1A-92FE-CA6D880C6586}"/>
              </a:ext>
            </a:extLst>
          </p:cNvPr>
          <p:cNvSpPr/>
          <p:nvPr/>
        </p:nvSpPr>
        <p:spPr>
          <a:xfrm>
            <a:off x="8595004" y="4968910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DB69763-4055-4347-B5A0-9D499580688B}"/>
              </a:ext>
            </a:extLst>
          </p:cNvPr>
          <p:cNvSpPr/>
          <p:nvPr/>
        </p:nvSpPr>
        <p:spPr>
          <a:xfrm>
            <a:off x="4417866" y="5591896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595C5-D58A-41B2-BC74-A3C1101B0004}"/>
              </a:ext>
            </a:extLst>
          </p:cNvPr>
          <p:cNvSpPr txBox="1"/>
          <p:nvPr/>
        </p:nvSpPr>
        <p:spPr>
          <a:xfrm>
            <a:off x="4345072" y="55543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F44A0CF-824E-4F2A-96B8-E8B9452079C9}"/>
              </a:ext>
            </a:extLst>
          </p:cNvPr>
          <p:cNvSpPr/>
          <p:nvPr/>
        </p:nvSpPr>
        <p:spPr>
          <a:xfrm>
            <a:off x="884779" y="5747853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836AA9-41E1-4783-AD9D-11CE42941F72}"/>
              </a:ext>
            </a:extLst>
          </p:cNvPr>
          <p:cNvSpPr txBox="1"/>
          <p:nvPr/>
        </p:nvSpPr>
        <p:spPr>
          <a:xfrm>
            <a:off x="821155" y="571233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E9D1BE6-9ED4-4446-B73C-EF3065F42D47}"/>
              </a:ext>
            </a:extLst>
          </p:cNvPr>
          <p:cNvSpPr/>
          <p:nvPr/>
        </p:nvSpPr>
        <p:spPr>
          <a:xfrm>
            <a:off x="9910876" y="3429000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98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Jefferson Sie</cp:lastModifiedBy>
  <cp:revision>156</cp:revision>
  <dcterms:created xsi:type="dcterms:W3CDTF">2016-07-22T14:33:02Z</dcterms:created>
  <dcterms:modified xsi:type="dcterms:W3CDTF">2018-11-12T11:50:22Z</dcterms:modified>
</cp:coreProperties>
</file>