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4" autoAdjust="0"/>
  </p:normalViewPr>
  <p:slideViewPr>
    <p:cSldViewPr showGuides="1">
      <p:cViewPr varScale="1">
        <p:scale>
          <a:sx n="82" d="100"/>
          <a:sy n="82" d="100"/>
        </p:scale>
        <p:origin x="1013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361115" y="152400"/>
            <a:ext cx="3451961" cy="58617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7796" y="152400"/>
            <a:ext cx="9226877" cy="582802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604131" y="907617"/>
            <a:ext cx="6828" cy="50224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10739" cy="44566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:Health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BaseParser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7220" y="927897"/>
            <a:ext cx="0" cy="21712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53190" cy="14730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128036" y="2545716"/>
            <a:ext cx="0" cy="32454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56801" y="1595829"/>
            <a:ext cx="162711" cy="1264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0229" y="1304917"/>
            <a:ext cx="142458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execute(“</a:t>
            </a:r>
            <a:r>
              <a:rPr lang="en-US" sz="1000" dirty="0" err="1">
                <a:solidFill>
                  <a:srgbClr val="0070C0"/>
                </a:solidFill>
              </a:rPr>
              <a:t>adddiet</a:t>
            </a:r>
            <a:r>
              <a:rPr lang="en-US" sz="1000" dirty="0">
                <a:solidFill>
                  <a:srgbClr val="0070C0"/>
                </a:solidFill>
              </a:rPr>
              <a:t> </a:t>
            </a:r>
            <a:r>
              <a:rPr lang="en-US" sz="1000" dirty="0" err="1">
                <a:solidFill>
                  <a:srgbClr val="0070C0"/>
                </a:solidFill>
              </a:rPr>
              <a:t>ic</a:t>
            </a:r>
            <a:r>
              <a:rPr lang="en-US" sz="1000" dirty="0">
                <a:solidFill>
                  <a:srgbClr val="0070C0"/>
                </a:solidFill>
              </a:rPr>
              <a:t>/S1234567A </a:t>
            </a:r>
            <a:r>
              <a:rPr lang="en-US" sz="1000" dirty="0" err="1">
                <a:solidFill>
                  <a:srgbClr val="0070C0"/>
                </a:solidFill>
              </a:rPr>
              <a:t>alg</a:t>
            </a:r>
            <a:r>
              <a:rPr lang="en-US" sz="1000" dirty="0">
                <a:solidFill>
                  <a:srgbClr val="0070C0"/>
                </a:solidFill>
              </a:rPr>
              <a:t>/Egg </a:t>
            </a:r>
          </a:p>
          <a:p>
            <a:r>
              <a:rPr lang="en-US" sz="1000" dirty="0" err="1">
                <a:solidFill>
                  <a:srgbClr val="0070C0"/>
                </a:solidFill>
              </a:rPr>
              <a:t>alg</a:t>
            </a:r>
            <a:r>
              <a:rPr lang="en-US" sz="1000" dirty="0">
                <a:solidFill>
                  <a:srgbClr val="0070C0"/>
                </a:solidFill>
              </a:rPr>
              <a:t>/Milk </a:t>
            </a:r>
            <a:r>
              <a:rPr lang="en-US" sz="1000" dirty="0" err="1">
                <a:solidFill>
                  <a:srgbClr val="0070C0"/>
                </a:solidFill>
              </a:rPr>
              <a:t>cr</a:t>
            </a:r>
            <a:r>
              <a:rPr lang="en-US" sz="1000" dirty="0">
                <a:solidFill>
                  <a:srgbClr val="0070C0"/>
                </a:solidFill>
              </a:rPr>
              <a:t>/Halal </a:t>
            </a:r>
            <a:r>
              <a:rPr lang="en-US" sz="1000" dirty="0" err="1">
                <a:solidFill>
                  <a:srgbClr val="0070C0"/>
                </a:solidFill>
              </a:rPr>
              <a:t>pd</a:t>
            </a:r>
            <a:r>
              <a:rPr lang="en-US" sz="1000" dirty="0">
                <a:solidFill>
                  <a:srgbClr val="0070C0"/>
                </a:solidFill>
              </a:rPr>
              <a:t>/Hands cannot move.”)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082185" y="1914755"/>
            <a:ext cx="137049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2538" y="3096829"/>
            <a:ext cx="15812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619512" y="2531801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37344" y="2838886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8080" y="571499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49071" y="2071231"/>
            <a:ext cx="158483" cy="4605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16321" y="1106150"/>
            <a:ext cx="19684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</a:t>
            </a:r>
            <a:r>
              <a:rPr lang="en-US" sz="1200" dirty="0" err="1"/>
              <a:t>adddiet</a:t>
            </a:r>
            <a:r>
              <a:rPr lang="en-US" sz="1200" dirty="0"/>
              <a:t>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69326" y="5336906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1308" y="5503668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868559" y="4365889"/>
            <a:ext cx="146609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HealthBase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533132" y="5128355"/>
            <a:ext cx="130250" cy="2632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663146" y="260044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381100" y="9688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9801918" y="1268980"/>
            <a:ext cx="2889" cy="457979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6596121" y="1303619"/>
            <a:ext cx="1127409" cy="7821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u:AddDiet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44377" y="3339853"/>
            <a:ext cx="5416481" cy="78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592902" y="1393593"/>
            <a:ext cx="237443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653998" y="5554379"/>
            <a:ext cx="5451872" cy="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1598102" y="4612858"/>
            <a:ext cx="9149" cy="10752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9897028" y="5138583"/>
            <a:ext cx="163610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A418EB37-2D43-4FAB-B9A3-1630CB513618}"/>
              </a:ext>
            </a:extLst>
          </p:cNvPr>
          <p:cNvSpPr/>
          <p:nvPr/>
        </p:nvSpPr>
        <p:spPr>
          <a:xfrm>
            <a:off x="4782352" y="1157601"/>
            <a:ext cx="1616147" cy="4349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AddDiet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7BBA6B-3426-4DE8-8151-0CC574234F0F}"/>
              </a:ext>
            </a:extLst>
          </p:cNvPr>
          <p:cNvSpPr txBox="1"/>
          <p:nvPr/>
        </p:nvSpPr>
        <p:spPr>
          <a:xfrm>
            <a:off x="4338582" y="1686155"/>
            <a:ext cx="933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parse(“</a:t>
            </a:r>
            <a:r>
              <a:rPr lang="en-US" sz="1200" dirty="0" err="1"/>
              <a:t>alg</a:t>
            </a:r>
            <a:r>
              <a:rPr lang="en-US" sz="1200" dirty="0"/>
              <a:t>/…”)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7B74C5-696C-40F4-8956-BB3AB81966A2}"/>
              </a:ext>
            </a:extLst>
          </p:cNvPr>
          <p:cNvCxnSpPr>
            <a:cxnSpLocks/>
          </p:cNvCxnSpPr>
          <p:nvPr/>
        </p:nvCxnSpPr>
        <p:spPr>
          <a:xfrm>
            <a:off x="4143009" y="1462885"/>
            <a:ext cx="63934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FDBAF1-E735-46E7-9D70-EECE6490174F}"/>
              </a:ext>
            </a:extLst>
          </p:cNvPr>
          <p:cNvCxnSpPr>
            <a:cxnSpLocks/>
          </p:cNvCxnSpPr>
          <p:nvPr/>
        </p:nvCxnSpPr>
        <p:spPr>
          <a:xfrm>
            <a:off x="5637492" y="1981200"/>
            <a:ext cx="9586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525AE1-6476-403F-8AE0-517E8996B98B}"/>
              </a:ext>
            </a:extLst>
          </p:cNvPr>
          <p:cNvCxnSpPr>
            <a:cxnSpLocks/>
            <a:stCxn id="21" idx="0"/>
          </p:cNvCxnSpPr>
          <p:nvPr/>
        </p:nvCxnSpPr>
        <p:spPr>
          <a:xfrm flipH="1">
            <a:off x="5533903" y="1595829"/>
            <a:ext cx="4254" cy="13632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C659D40-E8A4-4A9C-B652-749619A61E1D}"/>
              </a:ext>
            </a:extLst>
          </p:cNvPr>
          <p:cNvCxnSpPr>
            <a:cxnSpLocks/>
          </p:cNvCxnSpPr>
          <p:nvPr/>
        </p:nvCxnSpPr>
        <p:spPr>
          <a:xfrm>
            <a:off x="4111289" y="2675670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BECB4C-2D9A-4D8C-B0E6-97B4424B9900}"/>
              </a:ext>
            </a:extLst>
          </p:cNvPr>
          <p:cNvSpPr txBox="1"/>
          <p:nvPr/>
        </p:nvSpPr>
        <p:spPr>
          <a:xfrm>
            <a:off x="4615183" y="24328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249F21A-9706-4C55-B0EF-59BDC784A201}"/>
              </a:ext>
            </a:extLst>
          </p:cNvPr>
          <p:cNvSpPr/>
          <p:nvPr/>
        </p:nvSpPr>
        <p:spPr>
          <a:xfrm>
            <a:off x="7046551" y="3339112"/>
            <a:ext cx="175296" cy="22234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C24B92-2290-44CB-9020-4D42B429F330}"/>
              </a:ext>
            </a:extLst>
          </p:cNvPr>
          <p:cNvSpPr txBox="1"/>
          <p:nvPr/>
        </p:nvSpPr>
        <p:spPr>
          <a:xfrm>
            <a:off x="7264237" y="3830947"/>
            <a:ext cx="11263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patientToUpdate</a:t>
            </a:r>
            <a:endParaRPr lang="en-US" sz="10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973D4F-BD7B-4AF2-BC82-4B2E161DB5D8}"/>
              </a:ext>
            </a:extLst>
          </p:cNvPr>
          <p:cNvSpPr/>
          <p:nvPr/>
        </p:nvSpPr>
        <p:spPr>
          <a:xfrm>
            <a:off x="9710053" y="5056246"/>
            <a:ext cx="183730" cy="4144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587017-89C7-43F0-9EDD-1E28A8A575A4}"/>
              </a:ext>
            </a:extLst>
          </p:cNvPr>
          <p:cNvCxnSpPr>
            <a:cxnSpLocks/>
          </p:cNvCxnSpPr>
          <p:nvPr/>
        </p:nvCxnSpPr>
        <p:spPr>
          <a:xfrm flipV="1">
            <a:off x="7225005" y="5073983"/>
            <a:ext cx="248793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4DCBC25-764B-4749-9E03-9AE18B9F242E}"/>
              </a:ext>
            </a:extLst>
          </p:cNvPr>
          <p:cNvSpPr txBox="1"/>
          <p:nvPr/>
        </p:nvSpPr>
        <p:spPr>
          <a:xfrm>
            <a:off x="8332275" y="4845948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38170C-8F8E-4534-BF0E-907EF1B947C1}"/>
              </a:ext>
            </a:extLst>
          </p:cNvPr>
          <p:cNvSpPr txBox="1"/>
          <p:nvPr/>
        </p:nvSpPr>
        <p:spPr>
          <a:xfrm>
            <a:off x="9958445" y="4928116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65B08E1-EE60-4FAC-B62B-ED7D2DD98059}"/>
              </a:ext>
            </a:extLst>
          </p:cNvPr>
          <p:cNvCxnSpPr>
            <a:cxnSpLocks/>
          </p:cNvCxnSpPr>
          <p:nvPr/>
        </p:nvCxnSpPr>
        <p:spPr>
          <a:xfrm>
            <a:off x="9865069" y="5381145"/>
            <a:ext cx="1668063" cy="1043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EC12DEF-0A0B-41B2-974F-8DC94A48A32E}"/>
              </a:ext>
            </a:extLst>
          </p:cNvPr>
          <p:cNvCxnSpPr>
            <a:cxnSpLocks/>
          </p:cNvCxnSpPr>
          <p:nvPr/>
        </p:nvCxnSpPr>
        <p:spPr>
          <a:xfrm>
            <a:off x="7211693" y="5470681"/>
            <a:ext cx="258007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1733E01-D84F-4699-9435-C1F509AF44CE}"/>
              </a:ext>
            </a:extLst>
          </p:cNvPr>
          <p:cNvSpPr txBox="1"/>
          <p:nvPr/>
        </p:nvSpPr>
        <p:spPr>
          <a:xfrm>
            <a:off x="7146472" y="2926468"/>
            <a:ext cx="136541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/>
              <a:t>&lt;&lt;static&gt;&gt;</a:t>
            </a:r>
          </a:p>
          <a:p>
            <a:pPr algn="ctr"/>
            <a:r>
              <a:rPr lang="en-US" sz="1000" dirty="0" err="1"/>
              <a:t>getPatient</a:t>
            </a:r>
            <a:r>
              <a:rPr lang="en-US" sz="1000" dirty="0"/>
              <a:t>(</a:t>
            </a:r>
            <a:r>
              <a:rPr lang="en-US" sz="1000" dirty="0" err="1"/>
              <a:t>patientNric</a:t>
            </a:r>
            <a:r>
              <a:rPr lang="en-US" sz="1000" dirty="0"/>
              <a:t>, model)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A97741-3A79-4033-B44E-31072F1635D8}"/>
              </a:ext>
            </a:extLst>
          </p:cNvPr>
          <p:cNvSpPr/>
          <p:nvPr/>
        </p:nvSpPr>
        <p:spPr>
          <a:xfrm>
            <a:off x="7162800" y="4387335"/>
            <a:ext cx="183653" cy="1846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Curved Connector 12">
            <a:extLst>
              <a:ext uri="{FF2B5EF4-FFF2-40B4-BE49-F238E27FC236}">
                <a16:creationId xmlns:a16="http://schemas.microsoft.com/office/drawing/2014/main" id="{EBD727D7-B718-495F-B63A-2E1720EFF2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8638" y="4303038"/>
            <a:ext cx="156923" cy="76200"/>
          </a:xfrm>
          <a:prstGeom prst="curvedConnector4">
            <a:avLst>
              <a:gd name="adj1" fmla="val -32706"/>
              <a:gd name="adj2" fmla="val 33877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4EC47D19-6C8E-4397-A6D6-2D4A93A66145}"/>
              </a:ext>
            </a:extLst>
          </p:cNvPr>
          <p:cNvCxnSpPr>
            <a:cxnSpLocks/>
          </p:cNvCxnSpPr>
          <p:nvPr/>
        </p:nvCxnSpPr>
        <p:spPr>
          <a:xfrm flipH="1">
            <a:off x="7239000" y="4495800"/>
            <a:ext cx="131954" cy="199987"/>
          </a:xfrm>
          <a:prstGeom prst="curvedConnector4">
            <a:avLst>
              <a:gd name="adj1" fmla="val -53034"/>
              <a:gd name="adj2" fmla="val 101078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1EA3570-9798-432B-9358-864C07633665}"/>
              </a:ext>
            </a:extLst>
          </p:cNvPr>
          <p:cNvSpPr txBox="1"/>
          <p:nvPr/>
        </p:nvSpPr>
        <p:spPr>
          <a:xfrm>
            <a:off x="7365439" y="4056189"/>
            <a:ext cx="113629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900" dirty="0" err="1"/>
              <a:t>addDietsForPatient</a:t>
            </a:r>
            <a:endParaRPr lang="en-US" sz="900" dirty="0"/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patientToUpdate</a:t>
            </a:r>
            <a:r>
              <a:rPr lang="en-US" sz="900" dirty="0"/>
              <a:t>, </a:t>
            </a:r>
          </a:p>
          <a:p>
            <a:pPr algn="ctr"/>
            <a:r>
              <a:rPr lang="en-US" sz="900" dirty="0" err="1"/>
              <a:t>dietsToAdd</a:t>
            </a:r>
            <a:r>
              <a:rPr lang="en-US" sz="900" dirty="0"/>
              <a:t>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FBEB08-FD2E-4A8C-9721-8D7EEC6B6371}"/>
              </a:ext>
            </a:extLst>
          </p:cNvPr>
          <p:cNvSpPr txBox="1"/>
          <p:nvPr/>
        </p:nvSpPr>
        <p:spPr>
          <a:xfrm>
            <a:off x="7176372" y="4531579"/>
            <a:ext cx="13654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updatedPatient</a:t>
            </a:r>
            <a:endParaRPr 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0F36D2-F621-4ABD-A6EF-150F377DDCF5}"/>
              </a:ext>
            </a:extLst>
          </p:cNvPr>
          <p:cNvSpPr txBox="1"/>
          <p:nvPr/>
        </p:nvSpPr>
        <p:spPr>
          <a:xfrm>
            <a:off x="5403682" y="288666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9B3AE7-7306-469E-B739-EF2F69E67171}"/>
              </a:ext>
            </a:extLst>
          </p:cNvPr>
          <p:cNvSpPr txBox="1"/>
          <p:nvPr/>
        </p:nvSpPr>
        <p:spPr>
          <a:xfrm>
            <a:off x="6996222" y="571881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BF1B9D-FF3B-46DA-AB76-6ABB695A7B70}"/>
              </a:ext>
            </a:extLst>
          </p:cNvPr>
          <p:cNvSpPr/>
          <p:nvPr/>
        </p:nvSpPr>
        <p:spPr>
          <a:xfrm>
            <a:off x="5457427" y="1922192"/>
            <a:ext cx="162711" cy="7525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EEA6CC37-1417-480E-A232-757D68F83E91}"/>
              </a:ext>
            </a:extLst>
          </p:cNvPr>
          <p:cNvSpPr/>
          <p:nvPr/>
        </p:nvSpPr>
        <p:spPr>
          <a:xfrm>
            <a:off x="7879689" y="1293145"/>
            <a:ext cx="1127409" cy="7821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C2C262C-5689-4988-99B5-08373A951BBC}"/>
              </a:ext>
            </a:extLst>
          </p:cNvPr>
          <p:cNvCxnSpPr>
            <a:cxnSpLocks/>
          </p:cNvCxnSpPr>
          <p:nvPr/>
        </p:nvCxnSpPr>
        <p:spPr>
          <a:xfrm>
            <a:off x="8465327" y="2048041"/>
            <a:ext cx="0" cy="37054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2DC225-3011-4885-B404-9F0637BEF62A}"/>
              </a:ext>
            </a:extLst>
          </p:cNvPr>
          <p:cNvCxnSpPr>
            <a:cxnSpLocks/>
          </p:cNvCxnSpPr>
          <p:nvPr/>
        </p:nvCxnSpPr>
        <p:spPr>
          <a:xfrm>
            <a:off x="7146472" y="3418858"/>
            <a:ext cx="12128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44FB0-09D2-432E-9E51-5E0C0F872507}"/>
              </a:ext>
            </a:extLst>
          </p:cNvPr>
          <p:cNvSpPr/>
          <p:nvPr/>
        </p:nvSpPr>
        <p:spPr>
          <a:xfrm>
            <a:off x="8364152" y="3407647"/>
            <a:ext cx="175296" cy="6151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1ED7CDC-0080-456F-9A0C-58321D8F0F66}"/>
              </a:ext>
            </a:extLst>
          </p:cNvPr>
          <p:cNvCxnSpPr>
            <a:cxnSpLocks/>
          </p:cNvCxnSpPr>
          <p:nvPr/>
        </p:nvCxnSpPr>
        <p:spPr>
          <a:xfrm flipV="1">
            <a:off x="7221276" y="4004587"/>
            <a:ext cx="1173989" cy="436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0921A5A-C978-4CC9-860E-1CA1F623655B}"/>
              </a:ext>
            </a:extLst>
          </p:cNvPr>
          <p:cNvCxnSpPr>
            <a:cxnSpLocks/>
          </p:cNvCxnSpPr>
          <p:nvPr/>
        </p:nvCxnSpPr>
        <p:spPr>
          <a:xfrm flipV="1">
            <a:off x="7189947" y="4701652"/>
            <a:ext cx="12635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505981-E883-44DC-88AF-63833F33D220}"/>
              </a:ext>
            </a:extLst>
          </p:cNvPr>
          <p:cNvSpPr/>
          <p:nvPr/>
        </p:nvSpPr>
        <p:spPr>
          <a:xfrm>
            <a:off x="9732176" y="3469008"/>
            <a:ext cx="132893" cy="1846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EAD58B2-985A-4D96-BCFE-3DFF932FD81F}"/>
              </a:ext>
            </a:extLst>
          </p:cNvPr>
          <p:cNvCxnSpPr>
            <a:cxnSpLocks/>
          </p:cNvCxnSpPr>
          <p:nvPr/>
        </p:nvCxnSpPr>
        <p:spPr>
          <a:xfrm flipV="1">
            <a:off x="8340721" y="3481267"/>
            <a:ext cx="1423065" cy="24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0EA5FBA-4D22-4BE8-AC9F-DF3D3DF95518}"/>
              </a:ext>
            </a:extLst>
          </p:cNvPr>
          <p:cNvCxnSpPr>
            <a:cxnSpLocks/>
          </p:cNvCxnSpPr>
          <p:nvPr/>
        </p:nvCxnSpPr>
        <p:spPr>
          <a:xfrm>
            <a:off x="8539448" y="3653670"/>
            <a:ext cx="116923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F9F510F-416D-4D57-844E-5D1DD17A4F6F}"/>
              </a:ext>
            </a:extLst>
          </p:cNvPr>
          <p:cNvSpPr txBox="1"/>
          <p:nvPr/>
        </p:nvSpPr>
        <p:spPr>
          <a:xfrm>
            <a:off x="8682020" y="3167085"/>
            <a:ext cx="9573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900" dirty="0" err="1">
                <a:solidFill>
                  <a:schemeClr val="accent4">
                    <a:lumMod val="75000"/>
                  </a:schemeClr>
                </a:solidFill>
              </a:rPr>
              <a:t>getFilteredCheckedOutPersonList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9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4275444-C404-43C8-BDBC-30F06EB42201}"/>
              </a:ext>
            </a:extLst>
          </p:cNvPr>
          <p:cNvSpPr/>
          <p:nvPr/>
        </p:nvSpPr>
        <p:spPr>
          <a:xfrm>
            <a:off x="9729280" y="3814764"/>
            <a:ext cx="129023" cy="1276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C37D6EC-C470-4BD8-A385-2C14DC6B2E3D}"/>
              </a:ext>
            </a:extLst>
          </p:cNvPr>
          <p:cNvCxnSpPr>
            <a:cxnSpLocks/>
          </p:cNvCxnSpPr>
          <p:nvPr/>
        </p:nvCxnSpPr>
        <p:spPr>
          <a:xfrm flipV="1">
            <a:off x="8451800" y="3836882"/>
            <a:ext cx="1291183" cy="169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F60EB07-0A86-4C9E-9701-AC42EB5FD234}"/>
              </a:ext>
            </a:extLst>
          </p:cNvPr>
          <p:cNvCxnSpPr>
            <a:cxnSpLocks/>
          </p:cNvCxnSpPr>
          <p:nvPr/>
        </p:nvCxnSpPr>
        <p:spPr>
          <a:xfrm>
            <a:off x="8539448" y="3943183"/>
            <a:ext cx="116923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E29B1A5-2D05-4B16-B04D-D1762276D56B}"/>
              </a:ext>
            </a:extLst>
          </p:cNvPr>
          <p:cNvSpPr txBox="1"/>
          <p:nvPr/>
        </p:nvSpPr>
        <p:spPr>
          <a:xfrm>
            <a:off x="8551185" y="3526301"/>
            <a:ext cx="122126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700" dirty="0" err="1">
                <a:solidFill>
                  <a:schemeClr val="accent4">
                    <a:lumMod val="75000"/>
                  </a:schemeClr>
                </a:solidFill>
              </a:rPr>
              <a:t>matchedCheckedOutPatients</a:t>
            </a:r>
            <a:endParaRPr lang="en-US" sz="7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139EB11-3606-4B90-A148-C121EF6E98FB}"/>
              </a:ext>
            </a:extLst>
          </p:cNvPr>
          <p:cNvSpPr txBox="1"/>
          <p:nvPr/>
        </p:nvSpPr>
        <p:spPr>
          <a:xfrm>
            <a:off x="8538130" y="3963790"/>
            <a:ext cx="122126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700" dirty="0" err="1">
                <a:solidFill>
                  <a:schemeClr val="accent4">
                    <a:lumMod val="75000"/>
                  </a:schemeClr>
                </a:solidFill>
              </a:rPr>
              <a:t>matchedCheckedInPatients</a:t>
            </a:r>
            <a:endParaRPr lang="en-US" sz="7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AB2685A-28E7-4BE6-BD27-C0592513C372}"/>
              </a:ext>
            </a:extLst>
          </p:cNvPr>
          <p:cNvSpPr txBox="1"/>
          <p:nvPr/>
        </p:nvSpPr>
        <p:spPr>
          <a:xfrm>
            <a:off x="8645405" y="3700468"/>
            <a:ext cx="9573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getFilteredPersonList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90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Zhang Yuntong</cp:lastModifiedBy>
  <cp:revision>137</cp:revision>
  <dcterms:created xsi:type="dcterms:W3CDTF">2016-07-22T14:33:02Z</dcterms:created>
  <dcterms:modified xsi:type="dcterms:W3CDTF">2018-11-12T14:31:46Z</dcterms:modified>
</cp:coreProperties>
</file>