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643" y="-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XYZCommand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AddmedsCommand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ViewCommand</a:t>
            </a:r>
            <a:r>
              <a:rPr lang="en-US" sz="100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Darien Chong Yung Han</cp:lastModifiedBy>
  <cp:revision>93</cp:revision>
  <dcterms:created xsi:type="dcterms:W3CDTF">2016-07-22T14:33:02Z</dcterms:created>
  <dcterms:modified xsi:type="dcterms:W3CDTF">2018-11-13T11:22:06Z</dcterms:modified>
</cp:coreProperties>
</file>