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61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>
                <a:solidFill>
                  <a:schemeClr val="bg1"/>
                </a:solidFill>
              </a:rPr>
              <a:t>HealthBaseParser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71</cp:revision>
  <dcterms:created xsi:type="dcterms:W3CDTF">2016-07-22T14:33:02Z</dcterms:created>
  <dcterms:modified xsi:type="dcterms:W3CDTF">2018-11-13T11:22:38Z</dcterms:modified>
</cp:coreProperties>
</file>