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442" y="-107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9509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HealthBase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cxnSpLocks/>
          </p:cNvCxnSpPr>
          <p:nvPr/>
        </p:nvCxnSpPr>
        <p:spPr>
          <a:xfrm>
            <a:off x="2815314" y="2180342"/>
            <a:ext cx="799266" cy="656892"/>
          </a:xfrm>
          <a:prstGeom prst="bentConnector3">
            <a:avLst>
              <a:gd name="adj1" fmla="val 86864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ReadOnlyHealthBase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10402E86-4752-47CD-9761-A5D64B84FB6D}"/>
              </a:ext>
            </a:extLst>
          </p:cNvPr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0" name="Flowchart: Decision 96">
            <a:extLst>
              <a:ext uri="{FF2B5EF4-FFF2-40B4-BE49-F238E27FC236}">
                <a16:creationId xmlns:a16="http://schemas.microsoft.com/office/drawing/2014/main" id="{87EDB4C5-7399-434A-BB14-20CF642D03E9}"/>
              </a:ext>
            </a:extLst>
          </p:cNvPr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3" name="Elbow Connector 78">
            <a:extLst>
              <a:ext uri="{FF2B5EF4-FFF2-40B4-BE49-F238E27FC236}">
                <a16:creationId xmlns:a16="http://schemas.microsoft.com/office/drawing/2014/main" id="{0D4991B6-0821-4C73-8DD2-9E0324834D16}"/>
              </a:ext>
            </a:extLst>
          </p:cNvPr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id="{336107D4-6D7A-4FD2-B023-3EF96E22CEFC}"/>
              </a:ext>
            </a:extLst>
          </p:cNvPr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80">
            <a:extLst>
              <a:ext uri="{FF2B5EF4-FFF2-40B4-BE49-F238E27FC236}">
                <a16:creationId xmlns:a16="http://schemas.microsoft.com/office/drawing/2014/main" id="{928EA525-E782-42F1-8C40-B38D23552146}"/>
              </a:ext>
            </a:extLst>
          </p:cNvPr>
          <p:cNvCxnSpPr>
            <a:stCxn id="60" idx="3"/>
            <a:endCxn id="74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00CE1A60-07C7-4FA6-B0A4-FA2E942BEC0E}"/>
              </a:ext>
            </a:extLst>
          </p:cNvPr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3">
            <a:extLst>
              <a:ext uri="{FF2B5EF4-FFF2-40B4-BE49-F238E27FC236}">
                <a16:creationId xmlns:a16="http://schemas.microsoft.com/office/drawing/2014/main" id="{BD9A1D4D-AF73-4894-9CE6-AC1A92EC9794}"/>
              </a:ext>
            </a:extLst>
          </p:cNvPr>
          <p:cNvCxnSpPr>
            <a:stCxn id="60" idx="3"/>
            <a:endCxn id="82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0B635CCD-B5DA-4E40-82BA-AC8BA8CBA868}"/>
              </a:ext>
            </a:extLst>
          </p:cNvPr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85">
            <a:extLst>
              <a:ext uri="{FF2B5EF4-FFF2-40B4-BE49-F238E27FC236}">
                <a16:creationId xmlns:a16="http://schemas.microsoft.com/office/drawing/2014/main" id="{87003A1C-5A71-4275-AFA4-875EA9F65677}"/>
              </a:ext>
            </a:extLst>
          </p:cNvPr>
          <p:cNvCxnSpPr>
            <a:stCxn id="60" idx="3"/>
            <a:endCxn id="88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Rectangle 8">
            <a:extLst>
              <a:ext uri="{FF2B5EF4-FFF2-40B4-BE49-F238E27FC236}">
                <a16:creationId xmlns:a16="http://schemas.microsoft.com/office/drawing/2014/main" id="{92A81BE6-F659-4E8F-A880-7FC359A2BA1D}"/>
              </a:ext>
            </a:extLst>
          </p:cNvPr>
          <p:cNvSpPr/>
          <p:nvPr/>
        </p:nvSpPr>
        <p:spPr>
          <a:xfrm>
            <a:off x="7712394" y="185545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78">
            <a:extLst>
              <a:ext uri="{FF2B5EF4-FFF2-40B4-BE49-F238E27FC236}">
                <a16:creationId xmlns:a16="http://schemas.microsoft.com/office/drawing/2014/main" id="{2C00E4F1-A8DD-425E-9038-E2F1E02E5E93}"/>
              </a:ext>
            </a:extLst>
          </p:cNvPr>
          <p:cNvCxnSpPr>
            <a:cxnSpLocks/>
            <a:stCxn id="60" idx="3"/>
            <a:endCxn id="96" idx="1"/>
          </p:cNvCxnSpPr>
          <p:nvPr/>
        </p:nvCxnSpPr>
        <p:spPr>
          <a:xfrm flipV="1">
            <a:off x="7277995" y="1998350"/>
            <a:ext cx="434399" cy="10365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16E1F77-813D-4E73-9B42-C9B2463707BB}"/>
              </a:ext>
            </a:extLst>
          </p:cNvPr>
          <p:cNvSpPr txBox="1"/>
          <p:nvPr/>
        </p:nvSpPr>
        <p:spPr>
          <a:xfrm>
            <a:off x="7471701" y="18554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id="{FDC9F677-5003-4233-AF78-A0AD3FBCCCA2}"/>
              </a:ext>
            </a:extLst>
          </p:cNvPr>
          <p:cNvSpPr/>
          <p:nvPr/>
        </p:nvSpPr>
        <p:spPr>
          <a:xfrm>
            <a:off x="7712397" y="38561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PrescriptionList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100" name="Elbow Connector 80">
            <a:extLst>
              <a:ext uri="{FF2B5EF4-FFF2-40B4-BE49-F238E27FC236}">
                <a16:creationId xmlns:a16="http://schemas.microsoft.com/office/drawing/2014/main" id="{FA643E18-9433-4AA7-85AF-9D9E148F6F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52559" y="3728165"/>
            <a:ext cx="302475" cy="217201"/>
          </a:xfrm>
          <a:prstGeom prst="bentConnector3">
            <a:avLst>
              <a:gd name="adj1" fmla="val 10038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9A7110BB-238E-4E90-A0B0-E9970840D1EA}"/>
              </a:ext>
            </a:extLst>
          </p:cNvPr>
          <p:cNvSpPr/>
          <p:nvPr/>
        </p:nvSpPr>
        <p:spPr>
          <a:xfrm>
            <a:off x="7712397" y="417912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rgbClr val="7030A0"/>
                </a:solidFill>
              </a:rPr>
              <a:t>AppointmentsList</a:t>
            </a:r>
            <a:endParaRPr lang="en-SG" sz="70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784725EA-CED1-4761-A57A-F917C2066FFD}"/>
              </a:ext>
            </a:extLst>
          </p:cNvPr>
          <p:cNvSpPr/>
          <p:nvPr/>
        </p:nvSpPr>
        <p:spPr>
          <a:xfrm>
            <a:off x="7712397" y="450483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Medical</a:t>
            </a:r>
          </a:p>
          <a:p>
            <a:pPr algn="ctr"/>
            <a:r>
              <a:rPr lang="en-US" sz="900" dirty="0">
                <a:solidFill>
                  <a:srgbClr val="7030A0"/>
                </a:solidFill>
              </a:rPr>
              <a:t>History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80">
            <a:extLst>
              <a:ext uri="{FF2B5EF4-FFF2-40B4-BE49-F238E27FC236}">
                <a16:creationId xmlns:a16="http://schemas.microsoft.com/office/drawing/2014/main" id="{F595E51C-C459-4819-8D37-AAE0E32A19B8}"/>
              </a:ext>
            </a:extLst>
          </p:cNvPr>
          <p:cNvCxnSpPr>
            <a:cxnSpLocks/>
            <a:endCxn id="101" idx="1"/>
          </p:cNvCxnSpPr>
          <p:nvPr/>
        </p:nvCxnSpPr>
        <p:spPr>
          <a:xfrm rot="16200000" flipH="1">
            <a:off x="7436791" y="4046411"/>
            <a:ext cx="334012" cy="2172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80">
            <a:extLst>
              <a:ext uri="{FF2B5EF4-FFF2-40B4-BE49-F238E27FC236}">
                <a16:creationId xmlns:a16="http://schemas.microsoft.com/office/drawing/2014/main" id="{0F0F5FCB-99CF-49F9-80A9-F1C7F030656D}"/>
              </a:ext>
            </a:extLst>
          </p:cNvPr>
          <p:cNvCxnSpPr>
            <a:cxnSpLocks/>
            <a:endCxn id="102" idx="1"/>
          </p:cNvCxnSpPr>
          <p:nvPr/>
        </p:nvCxnSpPr>
        <p:spPr>
          <a:xfrm rot="16200000" flipH="1">
            <a:off x="7416800" y="4352133"/>
            <a:ext cx="373993" cy="2172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Rectangle 8">
            <a:extLst>
              <a:ext uri="{FF2B5EF4-FFF2-40B4-BE49-F238E27FC236}">
                <a16:creationId xmlns:a16="http://schemas.microsoft.com/office/drawing/2014/main" id="{26792399-8DEF-4E22-AA4D-5188D9983A2A}"/>
              </a:ext>
            </a:extLst>
          </p:cNvPr>
          <p:cNvSpPr/>
          <p:nvPr/>
        </p:nvSpPr>
        <p:spPr>
          <a:xfrm>
            <a:off x="7712397" y="485272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00" dirty="0" err="1">
                <a:solidFill>
                  <a:srgbClr val="7030A0"/>
                </a:solidFill>
              </a:rPr>
              <a:t>DietCollection</a:t>
            </a:r>
            <a:endParaRPr lang="en-SG" sz="700" dirty="0">
              <a:solidFill>
                <a:srgbClr val="7030A0"/>
              </a:solidFill>
            </a:endParaRPr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5C1CC523-0F13-4995-9ECD-A05CE23801F7}"/>
              </a:ext>
            </a:extLst>
          </p:cNvPr>
          <p:cNvSpPr/>
          <p:nvPr/>
        </p:nvSpPr>
        <p:spPr>
          <a:xfrm>
            <a:off x="7712397" y="520059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00" dirty="0" err="1">
                <a:solidFill>
                  <a:srgbClr val="7030A0"/>
                </a:solidFill>
              </a:rPr>
              <a:t>VisitorList</a:t>
            </a:r>
            <a:endParaRPr lang="en-SG" sz="700" dirty="0">
              <a:solidFill>
                <a:srgbClr val="7030A0"/>
              </a:solidFill>
            </a:endParaRPr>
          </a:p>
        </p:txBody>
      </p:sp>
      <p:cxnSp>
        <p:nvCxnSpPr>
          <p:cNvPr id="108" name="Elbow Connector 80">
            <a:extLst>
              <a:ext uri="{FF2B5EF4-FFF2-40B4-BE49-F238E27FC236}">
                <a16:creationId xmlns:a16="http://schemas.microsoft.com/office/drawing/2014/main" id="{4C2A3772-4688-4AF1-ACAA-799570DF56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16799" y="4689952"/>
            <a:ext cx="373993" cy="2172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80">
            <a:extLst>
              <a:ext uri="{FF2B5EF4-FFF2-40B4-BE49-F238E27FC236}">
                <a16:creationId xmlns:a16="http://schemas.microsoft.com/office/drawing/2014/main" id="{E7EC62C1-153D-41ED-A60B-32BC2D9500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16797" y="5013717"/>
            <a:ext cx="373993" cy="2172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BFC31AB5-D05E-435D-B2DF-8F5F36991623}"/>
              </a:ext>
            </a:extLst>
          </p:cNvPr>
          <p:cNvSpPr/>
          <p:nvPr/>
        </p:nvSpPr>
        <p:spPr>
          <a:xfrm>
            <a:off x="7712394" y="220482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78">
            <a:extLst>
              <a:ext uri="{FF2B5EF4-FFF2-40B4-BE49-F238E27FC236}">
                <a16:creationId xmlns:a16="http://schemas.microsoft.com/office/drawing/2014/main" id="{6689CE01-F3C7-42C2-B07B-70B4030FCE74}"/>
              </a:ext>
            </a:extLst>
          </p:cNvPr>
          <p:cNvCxnSpPr>
            <a:cxnSpLocks/>
          </p:cNvCxnSpPr>
          <p:nvPr/>
        </p:nvCxnSpPr>
        <p:spPr>
          <a:xfrm>
            <a:off x="7495192" y="2359405"/>
            <a:ext cx="217204" cy="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41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Darien Chong Yung Han</cp:lastModifiedBy>
  <cp:revision>84</cp:revision>
  <dcterms:created xsi:type="dcterms:W3CDTF">2016-07-22T14:33:02Z</dcterms:created>
  <dcterms:modified xsi:type="dcterms:W3CDTF">2018-11-13T11:16:10Z</dcterms:modified>
</cp:coreProperties>
</file>