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FC9F6-6F8F-4220-BE48-22FF2C298C41}" v="19" dt="2018-11-13T11:40:31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son Sie" userId="5781d7962b165b47" providerId="LiveId" clId="{677FC9F6-6F8F-4220-BE48-22FF2C298C41}"/>
    <pc:docChg chg="undo custSel modSld">
      <pc:chgData name="Jefferson Sie" userId="5781d7962b165b47" providerId="LiveId" clId="{677FC9F6-6F8F-4220-BE48-22FF2C298C41}" dt="2018-11-13T11:40:51.368" v="324" actId="1076"/>
      <pc:docMkLst>
        <pc:docMk/>
      </pc:docMkLst>
      <pc:sldChg chg="addSp delSp modSp">
        <pc:chgData name="Jefferson Sie" userId="5781d7962b165b47" providerId="LiveId" clId="{677FC9F6-6F8F-4220-BE48-22FF2C298C41}" dt="2018-11-13T11:40:51.368" v="324" actId="1076"/>
        <pc:sldMkLst>
          <pc:docMk/>
          <pc:sldMk cId="1478832369" sldId="264"/>
        </pc:sldMkLst>
        <pc:spChg chg="mod">
          <ac:chgData name="Jefferson Sie" userId="5781d7962b165b47" providerId="LiveId" clId="{677FC9F6-6F8F-4220-BE48-22FF2C298C41}" dt="2018-11-13T11:17:11.870" v="10" actId="20577"/>
          <ac:spMkLst>
            <pc:docMk/>
            <pc:sldMk cId="1478832369" sldId="264"/>
            <ac:spMk id="2" creationId="{00000000-0000-0000-0000-000000000000}"/>
          </ac:spMkLst>
        </pc:spChg>
        <pc:spChg chg="mod">
          <ac:chgData name="Jefferson Sie" userId="5781d7962b165b47" providerId="LiveId" clId="{677FC9F6-6F8F-4220-BE48-22FF2C298C41}" dt="2018-11-13T11:22:12.625" v="56" actId="1076"/>
          <ac:spMkLst>
            <pc:docMk/>
            <pc:sldMk cId="1478832369" sldId="264"/>
            <ac:spMk id="26" creationId="{8A2F6E3A-27C6-447D-B267-808BA94FA103}"/>
          </ac:spMkLst>
        </pc:spChg>
        <pc:spChg chg="mod">
          <ac:chgData name="Jefferson Sie" userId="5781d7962b165b47" providerId="LiveId" clId="{677FC9F6-6F8F-4220-BE48-22FF2C298C41}" dt="2018-11-13T11:25:57.990" v="116" actId="1076"/>
          <ac:spMkLst>
            <pc:docMk/>
            <pc:sldMk cId="1478832369" sldId="264"/>
            <ac:spMk id="33" creationId="{9571D654-1174-4CFF-BAC5-FC9CC84354E1}"/>
          </ac:spMkLst>
        </pc:spChg>
        <pc:spChg chg="add mod">
          <ac:chgData name="Jefferson Sie" userId="5781d7962b165b47" providerId="LiveId" clId="{677FC9F6-6F8F-4220-BE48-22FF2C298C41}" dt="2018-11-13T11:22:58.612" v="71" actId="20577"/>
          <ac:spMkLst>
            <pc:docMk/>
            <pc:sldMk cId="1478832369" sldId="264"/>
            <ac:spMk id="45" creationId="{C26A9634-33A9-42C8-99AB-99A4B0F37EBF}"/>
          </ac:spMkLst>
        </pc:spChg>
        <pc:spChg chg="add mod">
          <ac:chgData name="Jefferson Sie" userId="5781d7962b165b47" providerId="LiveId" clId="{677FC9F6-6F8F-4220-BE48-22FF2C298C41}" dt="2018-11-13T11:23:57.788" v="98" actId="20577"/>
          <ac:spMkLst>
            <pc:docMk/>
            <pc:sldMk cId="1478832369" sldId="264"/>
            <ac:spMk id="47" creationId="{2903A2ED-26C9-4483-835D-45349F6F784B}"/>
          </ac:spMkLst>
        </pc:spChg>
        <pc:spChg chg="mod">
          <ac:chgData name="Jefferson Sie" userId="5781d7962b165b47" providerId="LiveId" clId="{677FC9F6-6F8F-4220-BE48-22FF2C298C41}" dt="2018-11-13T11:17:24.111" v="31" actId="20577"/>
          <ac:spMkLst>
            <pc:docMk/>
            <pc:sldMk cId="1478832369" sldId="264"/>
            <ac:spMk id="50" creationId="{00000000-0000-0000-0000-000000000000}"/>
          </ac:spMkLst>
        </pc:spChg>
        <pc:spChg chg="add mod">
          <ac:chgData name="Jefferson Sie" userId="5781d7962b165b47" providerId="LiveId" clId="{677FC9F6-6F8F-4220-BE48-22FF2C298C41}" dt="2018-11-13T11:35:39.535" v="226" actId="1076"/>
          <ac:spMkLst>
            <pc:docMk/>
            <pc:sldMk cId="1478832369" sldId="264"/>
            <ac:spMk id="62" creationId="{4F59183B-3470-44A6-B479-79FBBE2886CB}"/>
          </ac:spMkLst>
        </pc:spChg>
        <pc:spChg chg="mod">
          <ac:chgData name="Jefferson Sie" userId="5781d7962b165b47" providerId="LiveId" clId="{677FC9F6-6F8F-4220-BE48-22FF2C298C41}" dt="2018-11-13T11:17:38.843" v="54" actId="20577"/>
          <ac:spMkLst>
            <pc:docMk/>
            <pc:sldMk cId="1478832369" sldId="264"/>
            <ac:spMk id="66" creationId="{00000000-0000-0000-0000-000000000000}"/>
          </ac:spMkLst>
        </pc:spChg>
        <pc:spChg chg="mod">
          <ac:chgData name="Jefferson Sie" userId="5781d7962b165b47" providerId="LiveId" clId="{677FC9F6-6F8F-4220-BE48-22FF2C298C41}" dt="2018-11-13T11:18:14.565" v="55" actId="1076"/>
          <ac:spMkLst>
            <pc:docMk/>
            <pc:sldMk cId="1478832369" sldId="264"/>
            <ac:spMk id="73" creationId="{00000000-0000-0000-0000-000000000000}"/>
          </ac:spMkLst>
        </pc:spChg>
        <pc:spChg chg="add mod">
          <ac:chgData name="Jefferson Sie" userId="5781d7962b165b47" providerId="LiveId" clId="{677FC9F6-6F8F-4220-BE48-22FF2C298C41}" dt="2018-11-13T11:37:51.917" v="262" actId="20577"/>
          <ac:spMkLst>
            <pc:docMk/>
            <pc:sldMk cId="1478832369" sldId="264"/>
            <ac:spMk id="117" creationId="{C8851E84-3FD4-4210-B3CF-1BC77A039A8F}"/>
          </ac:spMkLst>
        </pc:spChg>
        <pc:spChg chg="mod">
          <ac:chgData name="Jefferson Sie" userId="5781d7962b165b47" providerId="LiveId" clId="{677FC9F6-6F8F-4220-BE48-22FF2C298C41}" dt="2018-11-13T11:40:39.469" v="322" actId="1076"/>
          <ac:spMkLst>
            <pc:docMk/>
            <pc:sldMk cId="1478832369" sldId="264"/>
            <ac:spMk id="118" creationId="{00000000-0000-0000-0000-000000000000}"/>
          </ac:spMkLst>
        </pc:spChg>
        <pc:spChg chg="add mod">
          <ac:chgData name="Jefferson Sie" userId="5781d7962b165b47" providerId="LiveId" clId="{677FC9F6-6F8F-4220-BE48-22FF2C298C41}" dt="2018-11-13T11:39:18.096" v="289" actId="1076"/>
          <ac:spMkLst>
            <pc:docMk/>
            <pc:sldMk cId="1478832369" sldId="264"/>
            <ac:spMk id="125" creationId="{29E3E344-6023-4C6E-AB1D-646BEFF6E2CB}"/>
          </ac:spMkLst>
        </pc:spChg>
        <pc:spChg chg="add mod">
          <ac:chgData name="Jefferson Sie" userId="5781d7962b165b47" providerId="LiveId" clId="{677FC9F6-6F8F-4220-BE48-22FF2C298C41}" dt="2018-11-13T11:40:51.368" v="324" actId="1076"/>
          <ac:spMkLst>
            <pc:docMk/>
            <pc:sldMk cId="1478832369" sldId="264"/>
            <ac:spMk id="131" creationId="{42F2AEF6-B3E8-4560-BFFE-E85BE26D08A9}"/>
          </ac:spMkLst>
        </pc:spChg>
        <pc:cxnChg chg="mod">
          <ac:chgData name="Jefferson Sie" userId="5781d7962b165b47" providerId="LiveId" clId="{677FC9F6-6F8F-4220-BE48-22FF2C298C41}" dt="2018-11-13T11:22:12.625" v="56" actId="1076"/>
          <ac:cxnSpMkLst>
            <pc:docMk/>
            <pc:sldMk cId="1478832369" sldId="264"/>
            <ac:cxnSpMk id="27" creationId="{2B47BBF8-2B21-405A-BC5A-2B621787160E}"/>
          </ac:cxnSpMkLst>
        </pc:cxnChg>
        <pc:cxnChg chg="mod">
          <ac:chgData name="Jefferson Sie" userId="5781d7962b165b47" providerId="LiveId" clId="{677FC9F6-6F8F-4220-BE48-22FF2C298C41}" dt="2018-11-13T11:26:08.396" v="118" actId="14100"/>
          <ac:cxnSpMkLst>
            <pc:docMk/>
            <pc:sldMk cId="1478832369" sldId="264"/>
            <ac:cxnSpMk id="36" creationId="{69D86792-8C00-4E35-8A0D-9731F655F908}"/>
          </ac:cxnSpMkLst>
        </pc:cxnChg>
        <pc:cxnChg chg="add mod">
          <ac:chgData name="Jefferson Sie" userId="5781d7962b165b47" providerId="LiveId" clId="{677FC9F6-6F8F-4220-BE48-22FF2C298C41}" dt="2018-11-13T11:23:39.893" v="78" actId="1076"/>
          <ac:cxnSpMkLst>
            <pc:docMk/>
            <pc:sldMk cId="1478832369" sldId="264"/>
            <ac:cxnSpMk id="46" creationId="{6E201A31-D073-458D-A97E-ABE10A9E9293}"/>
          </ac:cxnSpMkLst>
        </pc:cxnChg>
        <pc:cxnChg chg="add mod">
          <ac:chgData name="Jefferson Sie" userId="5781d7962b165b47" providerId="LiveId" clId="{677FC9F6-6F8F-4220-BE48-22FF2C298C41}" dt="2018-11-13T11:25:13.027" v="108" actId="14100"/>
          <ac:cxnSpMkLst>
            <pc:docMk/>
            <pc:sldMk cId="1478832369" sldId="264"/>
            <ac:cxnSpMk id="48" creationId="{F25D56B0-9122-4D6C-80E9-E16DC3B84F8B}"/>
          </ac:cxnSpMkLst>
        </pc:cxnChg>
        <pc:cxnChg chg="add del mod">
          <ac:chgData name="Jefferson Sie" userId="5781d7962b165b47" providerId="LiveId" clId="{677FC9F6-6F8F-4220-BE48-22FF2C298C41}" dt="2018-11-13T11:32:15.981" v="196" actId="478"/>
          <ac:cxnSpMkLst>
            <pc:docMk/>
            <pc:sldMk cId="1478832369" sldId="264"/>
            <ac:cxnSpMk id="55" creationId="{A5E54C6D-3A64-4461-BD1C-A4D03D288B14}"/>
          </ac:cxnSpMkLst>
        </pc:cxnChg>
        <pc:cxnChg chg="mod">
          <ac:chgData name="Jefferson Sie" userId="5781d7962b165b47" providerId="LiveId" clId="{677FC9F6-6F8F-4220-BE48-22FF2C298C41}" dt="2018-11-13T11:22:25.546" v="58" actId="14100"/>
          <ac:cxnSpMkLst>
            <pc:docMk/>
            <pc:sldMk cId="1478832369" sldId="264"/>
            <ac:cxnSpMk id="70" creationId="{00000000-0000-0000-0000-000000000000}"/>
          </ac:cxnSpMkLst>
        </pc:cxnChg>
        <pc:cxnChg chg="add del mod">
          <ac:chgData name="Jefferson Sie" userId="5781d7962b165b47" providerId="LiveId" clId="{677FC9F6-6F8F-4220-BE48-22FF2C298C41}" dt="2018-11-13T11:32:51.719" v="205" actId="478"/>
          <ac:cxnSpMkLst>
            <pc:docMk/>
            <pc:sldMk cId="1478832369" sldId="264"/>
            <ac:cxnSpMk id="91" creationId="{1D817008-9A51-47EB-A4D5-A3C51FB75BB9}"/>
          </ac:cxnSpMkLst>
        </pc:cxnChg>
        <pc:cxnChg chg="add del mod">
          <ac:chgData name="Jefferson Sie" userId="5781d7962b165b47" providerId="LiveId" clId="{677FC9F6-6F8F-4220-BE48-22FF2C298C41}" dt="2018-11-13T11:33:06.745" v="209" actId="478"/>
          <ac:cxnSpMkLst>
            <pc:docMk/>
            <pc:sldMk cId="1478832369" sldId="264"/>
            <ac:cxnSpMk id="96" creationId="{022529BB-C49E-4A29-B127-6DE20DE0819A}"/>
          </ac:cxnSpMkLst>
        </pc:cxnChg>
        <pc:cxnChg chg="add del mod">
          <ac:chgData name="Jefferson Sie" userId="5781d7962b165b47" providerId="LiveId" clId="{677FC9F6-6F8F-4220-BE48-22FF2C298C41}" dt="2018-11-13T11:34:58.727" v="223" actId="478"/>
          <ac:cxnSpMkLst>
            <pc:docMk/>
            <pc:sldMk cId="1478832369" sldId="264"/>
            <ac:cxnSpMk id="98" creationId="{7930C394-5685-47FA-9B2B-22284A1E439C}"/>
          </ac:cxnSpMkLst>
        </pc:cxnChg>
        <pc:cxnChg chg="add del mod">
          <ac:chgData name="Jefferson Sie" userId="5781d7962b165b47" providerId="LiveId" clId="{677FC9F6-6F8F-4220-BE48-22FF2C298C41}" dt="2018-11-13T11:34:06.974" v="219"/>
          <ac:cxnSpMkLst>
            <pc:docMk/>
            <pc:sldMk cId="1478832369" sldId="264"/>
            <ac:cxnSpMk id="100" creationId="{119F37A8-89F6-48AF-88A0-4FFD3C59032C}"/>
          </ac:cxnSpMkLst>
        </pc:cxnChg>
        <pc:cxnChg chg="add del mod">
          <ac:chgData name="Jefferson Sie" userId="5781d7962b165b47" providerId="LiveId" clId="{677FC9F6-6F8F-4220-BE48-22FF2C298C41}" dt="2018-11-13T11:35:47.377" v="228" actId="478"/>
          <ac:cxnSpMkLst>
            <pc:docMk/>
            <pc:sldMk cId="1478832369" sldId="264"/>
            <ac:cxnSpMk id="103" creationId="{B45CAC20-B1A1-4B28-BCFE-C5EBE677A87A}"/>
          </ac:cxnSpMkLst>
        </pc:cxnChg>
        <pc:cxnChg chg="add mod">
          <ac:chgData name="Jefferson Sie" userId="5781d7962b165b47" providerId="LiveId" clId="{677FC9F6-6F8F-4220-BE48-22FF2C298C41}" dt="2018-11-13T11:38:36.036" v="265" actId="14100"/>
          <ac:cxnSpMkLst>
            <pc:docMk/>
            <pc:sldMk cId="1478832369" sldId="264"/>
            <ac:cxnSpMk id="107" creationId="{60170E59-727D-4119-9306-5A61D8C50ADD}"/>
          </ac:cxnSpMkLst>
        </pc:cxnChg>
        <pc:cxnChg chg="add mod">
          <ac:chgData name="Jefferson Sie" userId="5781d7962b165b47" providerId="LiveId" clId="{677FC9F6-6F8F-4220-BE48-22FF2C298C41}" dt="2018-11-13T11:37:44.529" v="246" actId="1076"/>
          <ac:cxnSpMkLst>
            <pc:docMk/>
            <pc:sldMk cId="1478832369" sldId="264"/>
            <ac:cxnSpMk id="121" creationId="{8FB8ADBD-629D-41BB-ABF3-46B3BFA8B0EF}"/>
          </ac:cxnSpMkLst>
        </pc:cxnChg>
        <pc:cxnChg chg="add mod">
          <ac:chgData name="Jefferson Sie" userId="5781d7962b165b47" providerId="LiveId" clId="{677FC9F6-6F8F-4220-BE48-22FF2C298C41}" dt="2018-11-13T11:39:58.994" v="295" actId="14100"/>
          <ac:cxnSpMkLst>
            <pc:docMk/>
            <pc:sldMk cId="1478832369" sldId="264"/>
            <ac:cxnSpMk id="126" creationId="{FC7FFE2D-D338-42BD-AAB2-5CA6437CF93F}"/>
          </ac:cxnSpMkLst>
        </pc:cxnChg>
        <pc:cxnChg chg="add mod">
          <ac:chgData name="Jefferson Sie" userId="5781d7962b165b47" providerId="LiveId" clId="{677FC9F6-6F8F-4220-BE48-22FF2C298C41}" dt="2018-11-13T11:40:48.568" v="323" actId="1076"/>
          <ac:cxnSpMkLst>
            <pc:docMk/>
            <pc:sldMk cId="1478832369" sldId="264"/>
            <ac:cxnSpMk id="132" creationId="{0C71F60E-54DB-441D-A95A-F0A68CE6850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52400" y="1828800"/>
            <a:ext cx="9648713" cy="364616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909716" y="29008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HealthBaseStorage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716499" y="26111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-11262" y="26036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659446" y="26947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688906" y="30689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-57373" y="27824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882460" y="27824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452858" y="29822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430577" y="30742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207563" y="29864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4823736" y="30742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653901" y="29008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XmlHealthBase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1906479" y="23004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685669" y="24685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449621" y="23818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427340" y="24738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204326" y="23860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650664" y="23004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052336" y="29028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HealthBase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6320605" y="1944513"/>
            <a:ext cx="260108" cy="165494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4993325" y="229517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648274" y="290204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253043" y="3075422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8A2F6E3A-27C6-447D-B267-808BA94FA103}"/>
              </a:ext>
            </a:extLst>
          </p:cNvPr>
          <p:cNvSpPr/>
          <p:nvPr/>
        </p:nvSpPr>
        <p:spPr>
          <a:xfrm>
            <a:off x="6651846" y="357766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PrescriptionList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>
            <a:extLst>
              <a:ext uri="{FF2B5EF4-FFF2-40B4-BE49-F238E27FC236}">
                <a16:creationId xmlns:a16="http://schemas.microsoft.com/office/drawing/2014/main" id="{2B47BBF8-2B21-405A-BC5A-2B621787160E}"/>
              </a:ext>
            </a:extLst>
          </p:cNvPr>
          <p:cNvCxnSpPr>
            <a:cxnSpLocks/>
            <a:stCxn id="74" idx="2"/>
            <a:endCxn id="26" idx="0"/>
          </p:cNvCxnSpPr>
          <p:nvPr/>
        </p:nvCxnSpPr>
        <p:spPr>
          <a:xfrm rot="16200000" flipH="1">
            <a:off x="7115490" y="3411445"/>
            <a:ext cx="328858" cy="357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0" name="Rectangle 8">
            <a:extLst>
              <a:ext uri="{FF2B5EF4-FFF2-40B4-BE49-F238E27FC236}">
                <a16:creationId xmlns:a16="http://schemas.microsoft.com/office/drawing/2014/main" id="{23FE72FC-D6E0-44BA-A84A-C8E3510D3548}"/>
              </a:ext>
            </a:extLst>
          </p:cNvPr>
          <p:cNvSpPr/>
          <p:nvPr/>
        </p:nvSpPr>
        <p:spPr>
          <a:xfrm>
            <a:off x="6638114" y="428779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Prescription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Elbow Connector 122">
            <a:extLst>
              <a:ext uri="{FF2B5EF4-FFF2-40B4-BE49-F238E27FC236}">
                <a16:creationId xmlns:a16="http://schemas.microsoft.com/office/drawing/2014/main" id="{6DE08CCA-E340-4220-8E6C-F51E9919CA7F}"/>
              </a:ext>
            </a:extLst>
          </p:cNvPr>
          <p:cNvCxnSpPr>
            <a:cxnSpLocks/>
          </p:cNvCxnSpPr>
          <p:nvPr/>
        </p:nvCxnSpPr>
        <p:spPr>
          <a:xfrm rot="5400000">
            <a:off x="7110529" y="4120186"/>
            <a:ext cx="328858" cy="635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3" name="Rectangle 8">
            <a:extLst>
              <a:ext uri="{FF2B5EF4-FFF2-40B4-BE49-F238E27FC236}">
                <a16:creationId xmlns:a16="http://schemas.microsoft.com/office/drawing/2014/main" id="{9571D654-1174-4CFF-BAC5-FC9CC84354E1}"/>
              </a:ext>
            </a:extLst>
          </p:cNvPr>
          <p:cNvSpPr/>
          <p:nvPr/>
        </p:nvSpPr>
        <p:spPr>
          <a:xfrm>
            <a:off x="8294813" y="428861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Duration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04C55C8B-4554-4100-98A3-502647143316}"/>
              </a:ext>
            </a:extLst>
          </p:cNvPr>
          <p:cNvSpPr/>
          <p:nvPr/>
        </p:nvSpPr>
        <p:spPr>
          <a:xfrm>
            <a:off x="6638114" y="500311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Dose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BA024E25-02A6-4ED2-8A88-112FEE547962}"/>
              </a:ext>
            </a:extLst>
          </p:cNvPr>
          <p:cNvCxnSpPr>
            <a:cxnSpLocks/>
          </p:cNvCxnSpPr>
          <p:nvPr/>
        </p:nvCxnSpPr>
        <p:spPr>
          <a:xfrm rot="5400000">
            <a:off x="7117276" y="4830316"/>
            <a:ext cx="328858" cy="635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6" name="Elbow Connector 122">
            <a:extLst>
              <a:ext uri="{FF2B5EF4-FFF2-40B4-BE49-F238E27FC236}">
                <a16:creationId xmlns:a16="http://schemas.microsoft.com/office/drawing/2014/main" id="{69D86792-8C00-4E35-8A0D-9731F655F908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7897832" y="4461170"/>
            <a:ext cx="396981" cy="82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0" name="Rectangle 8">
            <a:extLst>
              <a:ext uri="{FF2B5EF4-FFF2-40B4-BE49-F238E27FC236}">
                <a16:creationId xmlns:a16="http://schemas.microsoft.com/office/drawing/2014/main" id="{AD53009D-F2EE-4282-8D25-FBCF891E6AA1}"/>
              </a:ext>
            </a:extLst>
          </p:cNvPr>
          <p:cNvSpPr/>
          <p:nvPr/>
        </p:nvSpPr>
        <p:spPr>
          <a:xfrm>
            <a:off x="8288463" y="289557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AppointmentsList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C4FB1DF8-20C6-4F2D-8E26-5390E99882A1}"/>
              </a:ext>
            </a:extLst>
          </p:cNvPr>
          <p:cNvSpPr/>
          <p:nvPr/>
        </p:nvSpPr>
        <p:spPr>
          <a:xfrm>
            <a:off x="8288463" y="357766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SG" sz="1050" b="1" dirty="0">
                <a:solidFill>
                  <a:schemeClr val="accent6">
                    <a:lumMod val="75000"/>
                  </a:schemeClr>
                </a:solidFill>
              </a:rPr>
              <a:t>Appointment</a:t>
            </a:r>
          </a:p>
        </p:txBody>
      </p:sp>
      <p:cxnSp>
        <p:nvCxnSpPr>
          <p:cNvPr id="43" name="Elbow Connector 122">
            <a:extLst>
              <a:ext uri="{FF2B5EF4-FFF2-40B4-BE49-F238E27FC236}">
                <a16:creationId xmlns:a16="http://schemas.microsoft.com/office/drawing/2014/main" id="{9920086F-C531-44AF-B193-71D79932DE8F}"/>
              </a:ext>
            </a:extLst>
          </p:cNvPr>
          <p:cNvCxnSpPr/>
          <p:nvPr/>
        </p:nvCxnSpPr>
        <p:spPr>
          <a:xfrm flipV="1">
            <a:off x="7907992" y="3087679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4" name="Elbow Connector 122">
            <a:extLst>
              <a:ext uri="{FF2B5EF4-FFF2-40B4-BE49-F238E27FC236}">
                <a16:creationId xmlns:a16="http://schemas.microsoft.com/office/drawing/2014/main" id="{BB4F6F78-F18A-42EE-A02E-B91F62C66ABC}"/>
              </a:ext>
            </a:extLst>
          </p:cNvPr>
          <p:cNvCxnSpPr>
            <a:cxnSpLocks/>
          </p:cNvCxnSpPr>
          <p:nvPr/>
        </p:nvCxnSpPr>
        <p:spPr>
          <a:xfrm rot="5400000">
            <a:off x="8757068" y="3429112"/>
            <a:ext cx="328858" cy="635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8">
            <a:extLst>
              <a:ext uri="{FF2B5EF4-FFF2-40B4-BE49-F238E27FC236}">
                <a16:creationId xmlns:a16="http://schemas.microsoft.com/office/drawing/2014/main" id="{C26A9634-33A9-42C8-99AB-99A4B0F37EBF}"/>
              </a:ext>
            </a:extLst>
          </p:cNvPr>
          <p:cNvSpPr/>
          <p:nvPr/>
        </p:nvSpPr>
        <p:spPr>
          <a:xfrm>
            <a:off x="6651846" y="2284269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VisitorList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Elbow Connector 122">
            <a:extLst>
              <a:ext uri="{FF2B5EF4-FFF2-40B4-BE49-F238E27FC236}">
                <a16:creationId xmlns:a16="http://schemas.microsoft.com/office/drawing/2014/main" id="{6E201A31-D073-458D-A97E-ABE10A9E9293}"/>
              </a:ext>
            </a:extLst>
          </p:cNvPr>
          <p:cNvCxnSpPr>
            <a:cxnSpLocks/>
          </p:cNvCxnSpPr>
          <p:nvPr/>
        </p:nvCxnSpPr>
        <p:spPr>
          <a:xfrm flipV="1">
            <a:off x="7914243" y="2455657"/>
            <a:ext cx="367095" cy="172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7" name="Rectangle 8">
            <a:extLst>
              <a:ext uri="{FF2B5EF4-FFF2-40B4-BE49-F238E27FC236}">
                <a16:creationId xmlns:a16="http://schemas.microsoft.com/office/drawing/2014/main" id="{2903A2ED-26C9-4483-835D-45349F6F784B}"/>
              </a:ext>
            </a:extLst>
          </p:cNvPr>
          <p:cNvSpPr/>
          <p:nvPr/>
        </p:nvSpPr>
        <p:spPr>
          <a:xfrm>
            <a:off x="8300927" y="227938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SG" sz="1050" b="1" dirty="0">
                <a:solidFill>
                  <a:schemeClr val="accent6">
                    <a:lumMod val="75000"/>
                  </a:schemeClr>
                </a:solidFill>
              </a:rPr>
              <a:t>Visitor</a:t>
            </a:r>
          </a:p>
        </p:txBody>
      </p:sp>
      <p:cxnSp>
        <p:nvCxnSpPr>
          <p:cNvPr id="48" name="Elbow Connector 122">
            <a:extLst>
              <a:ext uri="{FF2B5EF4-FFF2-40B4-BE49-F238E27FC236}">
                <a16:creationId xmlns:a16="http://schemas.microsoft.com/office/drawing/2014/main" id="{F25D56B0-9122-4D6C-80E9-E16DC3B84F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19604" y="2757400"/>
            <a:ext cx="264996" cy="248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62" name="Rectangle 8">
            <a:extLst>
              <a:ext uri="{FF2B5EF4-FFF2-40B4-BE49-F238E27FC236}">
                <a16:creationId xmlns:a16="http://schemas.microsoft.com/office/drawing/2014/main" id="{4F59183B-3470-44A6-B479-79FBBE2886CB}"/>
              </a:ext>
            </a:extLst>
          </p:cNvPr>
          <p:cNvSpPr/>
          <p:nvPr/>
        </p:nvSpPr>
        <p:spPr>
          <a:xfrm>
            <a:off x="5190940" y="5014259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DietCollection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7" name="Elbow Connector 122">
            <a:extLst>
              <a:ext uri="{FF2B5EF4-FFF2-40B4-BE49-F238E27FC236}">
                <a16:creationId xmlns:a16="http://schemas.microsoft.com/office/drawing/2014/main" id="{60170E59-727D-4119-9306-5A61D8C50ADD}"/>
              </a:ext>
            </a:extLst>
          </p:cNvPr>
          <p:cNvCxnSpPr>
            <a:cxnSpLocks/>
          </p:cNvCxnSpPr>
          <p:nvPr/>
        </p:nvCxnSpPr>
        <p:spPr>
          <a:xfrm rot="5400000">
            <a:off x="5650850" y="3999142"/>
            <a:ext cx="1803983" cy="224683"/>
          </a:xfrm>
          <a:prstGeom prst="bentConnector3">
            <a:avLst>
              <a:gd name="adj1" fmla="val 297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17" name="Rectangle 8">
            <a:extLst>
              <a:ext uri="{FF2B5EF4-FFF2-40B4-BE49-F238E27FC236}">
                <a16:creationId xmlns:a16="http://schemas.microsoft.com/office/drawing/2014/main" id="{C8851E84-3FD4-4210-B3CF-1BC77A039A8F}"/>
              </a:ext>
            </a:extLst>
          </p:cNvPr>
          <p:cNvSpPr/>
          <p:nvPr/>
        </p:nvSpPr>
        <p:spPr>
          <a:xfrm>
            <a:off x="3567622" y="5014259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Diet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Elbow Connector 122">
            <a:extLst>
              <a:ext uri="{FF2B5EF4-FFF2-40B4-BE49-F238E27FC236}">
                <a16:creationId xmlns:a16="http://schemas.microsoft.com/office/drawing/2014/main" id="{8FB8ADBD-629D-41BB-ABF3-46B3BFA8B0EF}"/>
              </a:ext>
            </a:extLst>
          </p:cNvPr>
          <p:cNvCxnSpPr>
            <a:cxnSpLocks/>
            <a:stCxn id="62" idx="1"/>
            <a:endCxn id="117" idx="3"/>
          </p:cNvCxnSpPr>
          <p:nvPr/>
        </p:nvCxnSpPr>
        <p:spPr>
          <a:xfrm rot="10800000">
            <a:off x="4827340" y="5187639"/>
            <a:ext cx="363600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id="{29E3E344-6023-4C6E-AB1D-646BEFF6E2CB}"/>
              </a:ext>
            </a:extLst>
          </p:cNvPr>
          <p:cNvSpPr/>
          <p:nvPr/>
        </p:nvSpPr>
        <p:spPr>
          <a:xfrm>
            <a:off x="5131814" y="423322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Diagnosis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6" name="Elbow Connector 122">
            <a:extLst>
              <a:ext uri="{FF2B5EF4-FFF2-40B4-BE49-F238E27FC236}">
                <a16:creationId xmlns:a16="http://schemas.microsoft.com/office/drawing/2014/main" id="{FC7FFE2D-D338-42BD-AAB2-5CA6437CF93F}"/>
              </a:ext>
            </a:extLst>
          </p:cNvPr>
          <p:cNvCxnSpPr>
            <a:cxnSpLocks/>
          </p:cNvCxnSpPr>
          <p:nvPr/>
        </p:nvCxnSpPr>
        <p:spPr>
          <a:xfrm rot="5400000">
            <a:off x="5965063" y="3546442"/>
            <a:ext cx="1023733" cy="349834"/>
          </a:xfrm>
          <a:prstGeom prst="bentConnector3">
            <a:avLst>
              <a:gd name="adj1" fmla="val -3408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31" name="Rectangle 8">
            <a:extLst>
              <a:ext uri="{FF2B5EF4-FFF2-40B4-BE49-F238E27FC236}">
                <a16:creationId xmlns:a16="http://schemas.microsoft.com/office/drawing/2014/main" id="{42F2AEF6-B3E8-4560-BFFE-E85BE26D08A9}"/>
              </a:ext>
            </a:extLst>
          </p:cNvPr>
          <p:cNvSpPr/>
          <p:nvPr/>
        </p:nvSpPr>
        <p:spPr>
          <a:xfrm>
            <a:off x="3500122" y="423322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MedicalHistory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2" name="Elbow Connector 122">
            <a:extLst>
              <a:ext uri="{FF2B5EF4-FFF2-40B4-BE49-F238E27FC236}">
                <a16:creationId xmlns:a16="http://schemas.microsoft.com/office/drawing/2014/main" id="{0C71F60E-54DB-441D-A95A-F0A68CE6850E}"/>
              </a:ext>
            </a:extLst>
          </p:cNvPr>
          <p:cNvCxnSpPr>
            <a:cxnSpLocks/>
          </p:cNvCxnSpPr>
          <p:nvPr/>
        </p:nvCxnSpPr>
        <p:spPr>
          <a:xfrm rot="10800000">
            <a:off x="4752866" y="4406604"/>
            <a:ext cx="363600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41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Jefferson Sie</cp:lastModifiedBy>
  <cp:revision>59</cp:revision>
  <dcterms:created xsi:type="dcterms:W3CDTF">2016-07-22T14:33:02Z</dcterms:created>
  <dcterms:modified xsi:type="dcterms:W3CDTF">2018-11-13T11:40:57Z</dcterms:modified>
</cp:coreProperties>
</file>