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1" autoAdjust="0"/>
  </p:normalViewPr>
  <p:slideViewPr>
    <p:cSldViewPr showGuides="1">
      <p:cViewPr>
        <p:scale>
          <a:sx n="125" d="100"/>
          <a:sy n="125" d="100"/>
        </p:scale>
        <p:origin x="226" y="-11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Elbow Connector 63">
            <a:extLst>
              <a:ext uri="{FF2B5EF4-FFF2-40B4-BE49-F238E27FC236}">
                <a16:creationId xmlns:a16="http://schemas.microsoft.com/office/drawing/2014/main" id="{45C55B65-0333-4E3D-BA5D-BAA3DD02F6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0279" y="3387141"/>
            <a:ext cx="2914687" cy="401992"/>
          </a:xfrm>
          <a:prstGeom prst="bentConnector3">
            <a:avLst>
              <a:gd name="adj1" fmla="val -195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Rectangle 65"/>
          <p:cNvSpPr/>
          <p:nvPr/>
        </p:nvSpPr>
        <p:spPr>
          <a:xfrm>
            <a:off x="1217465" y="1447800"/>
            <a:ext cx="6707335" cy="426719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139624" y="2127431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35703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MedicationView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713793" y="427732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53534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85187" y="3864486"/>
            <a:ext cx="2790172" cy="4245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888855" y="177696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302954"/>
            <a:ext cx="1588716" cy="11197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68391" y="3089263"/>
            <a:ext cx="2092795" cy="52017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748107" y="2241011"/>
            <a:ext cx="1464826" cy="158871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cxnSpLocks/>
            <a:stCxn id="2" idx="3"/>
            <a:endCxn id="16" idx="3"/>
          </p:cNvCxnSpPr>
          <p:nvPr/>
        </p:nvCxnSpPr>
        <p:spPr>
          <a:xfrm flipV="1">
            <a:off x="3189583" y="2302954"/>
            <a:ext cx="2085293" cy="2116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90906" y="2698210"/>
            <a:ext cx="2379226" cy="158871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96083" y="3093031"/>
            <a:ext cx="3168870" cy="158871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5430526" y="-1187278"/>
            <a:ext cx="167337" cy="5749068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86694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86887" y="1902231"/>
            <a:ext cx="787267" cy="158871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576806" y="2412310"/>
            <a:ext cx="1807427" cy="158871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172967" y="2873122"/>
            <a:ext cx="229325" cy="1301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4" y="2909004"/>
            <a:ext cx="4701211" cy="12299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32979" y="4515087"/>
            <a:ext cx="4155746" cy="10872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3D06CA5C-A07A-4460-9965-D9AF7C1CAD88}"/>
              </a:ext>
            </a:extLst>
          </p:cNvPr>
          <p:cNvSpPr/>
          <p:nvPr/>
        </p:nvSpPr>
        <p:spPr>
          <a:xfrm>
            <a:off x="6780444" y="1768391"/>
            <a:ext cx="974499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&lt;&lt;interface&gt;&gt;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Sortable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62">
            <a:extLst>
              <a:ext uri="{FF2B5EF4-FFF2-40B4-BE49-F238E27FC236}">
                <a16:creationId xmlns:a16="http://schemas.microsoft.com/office/drawing/2014/main" id="{88A34C78-B4E7-474E-86A6-259EE5AF7F4A}"/>
              </a:ext>
            </a:extLst>
          </p:cNvPr>
          <p:cNvSpPr/>
          <p:nvPr/>
        </p:nvSpPr>
        <p:spPr>
          <a:xfrm>
            <a:off x="5746378" y="1777479"/>
            <a:ext cx="974499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&lt;&lt;interface&gt;&gt;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Swappable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B149EB98-AA68-4145-BFB2-BB0D9765041F}"/>
              </a:ext>
            </a:extLst>
          </p:cNvPr>
          <p:cNvSpPr/>
          <p:nvPr/>
        </p:nvSpPr>
        <p:spPr>
          <a:xfrm>
            <a:off x="2590799" y="491194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BlankPanel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2AEDEFDC-522A-41B7-81D5-CDB8471E95AA}"/>
              </a:ext>
            </a:extLst>
          </p:cNvPr>
          <p:cNvCxnSpPr/>
          <p:nvPr/>
        </p:nvCxnSpPr>
        <p:spPr>
          <a:xfrm rot="16200000" flipH="1">
            <a:off x="2054447" y="4486107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23E199E-D78C-4ACF-AF00-63EF42147048}"/>
              </a:ext>
            </a:extLst>
          </p:cNvPr>
          <p:cNvSpPr/>
          <p:nvPr/>
        </p:nvSpPr>
        <p:spPr>
          <a:xfrm>
            <a:off x="3993067" y="425758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979C6196-3EA3-4082-B06B-D5774177E20A}"/>
              </a:ext>
            </a:extLst>
          </p:cNvPr>
          <p:cNvCxnSpPr>
            <a:cxnSpLocks/>
            <a:endCxn id="46" idx="2"/>
          </p:cNvCxnSpPr>
          <p:nvPr/>
        </p:nvCxnSpPr>
        <p:spPr>
          <a:xfrm rot="5400000" flipH="1" flipV="1">
            <a:off x="3495341" y="2313332"/>
            <a:ext cx="2927380" cy="2549194"/>
          </a:xfrm>
          <a:prstGeom prst="bentConnector3">
            <a:avLst>
              <a:gd name="adj1" fmla="val 43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343094" y="4025050"/>
            <a:ext cx="166948" cy="5744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>
            <a:extLst>
              <a:ext uri="{FF2B5EF4-FFF2-40B4-BE49-F238E27FC236}">
                <a16:creationId xmlns:a16="http://schemas.microsoft.com/office/drawing/2014/main" id="{7A4A5686-B54F-4814-A4E2-A012826B4B77}"/>
              </a:ext>
            </a:extLst>
          </p:cNvPr>
          <p:cNvSpPr/>
          <p:nvPr/>
        </p:nvSpPr>
        <p:spPr>
          <a:xfrm rot="10800000" flipV="1">
            <a:off x="6101392" y="2123779"/>
            <a:ext cx="270504" cy="142599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id="{B7B1B283-5629-49ED-BF7D-419D9E76B6C3}"/>
              </a:ext>
            </a:extLst>
          </p:cNvPr>
          <p:cNvCxnSpPr>
            <a:cxnSpLocks/>
          </p:cNvCxnSpPr>
          <p:nvPr/>
        </p:nvCxnSpPr>
        <p:spPr>
          <a:xfrm flipV="1">
            <a:off x="3690530" y="2260282"/>
            <a:ext cx="2546114" cy="150927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>
            <a:extLst>
              <a:ext uri="{FF2B5EF4-FFF2-40B4-BE49-F238E27FC236}">
                <a16:creationId xmlns:a16="http://schemas.microsoft.com/office/drawing/2014/main" id="{3A4C3C7F-731E-4341-930A-9854617630FB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4649863" y="2115151"/>
            <a:ext cx="2617831" cy="16583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>
            <a:extLst>
              <a:ext uri="{FF2B5EF4-FFF2-40B4-BE49-F238E27FC236}">
                <a16:creationId xmlns:a16="http://schemas.microsoft.com/office/drawing/2014/main" id="{3D1975AA-DD06-4DE0-8BF1-0BE4904A16F4}"/>
              </a:ext>
            </a:extLst>
          </p:cNvPr>
          <p:cNvSpPr/>
          <p:nvPr/>
        </p:nvSpPr>
        <p:spPr>
          <a:xfrm rot="10800000" flipV="1">
            <a:off x="7131616" y="2123779"/>
            <a:ext cx="270504" cy="142599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2018-10-21T08:59:35Z</dcterms:modified>
</cp:coreProperties>
</file>