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17552" y="0"/>
            <a:ext cx="3426449" cy="685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7030A0"/>
                </a:solidFill>
              </a:rPr>
              <a:t>Model</a:t>
            </a:r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5402" y="1407"/>
            <a:ext cx="5550168" cy="685652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09600" y="366523"/>
            <a:ext cx="1133675" cy="2300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184" y="620284"/>
            <a:ext cx="0" cy="31466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74192" y="762000"/>
            <a:ext cx="131045" cy="2418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057400" y="304800"/>
            <a:ext cx="888634" cy="3577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590800" y="609600"/>
            <a:ext cx="0" cy="12230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514600" y="901710"/>
            <a:ext cx="155753" cy="10330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721204" y="1247533"/>
            <a:ext cx="3286" cy="20077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43489" y="1247533"/>
            <a:ext cx="155429" cy="428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11256" y="945696"/>
            <a:ext cx="96293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9600" y="745123"/>
            <a:ext cx="18081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addmh</a:t>
            </a:r>
            <a:r>
              <a:rPr lang="en-US" sz="11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669715" y="988765"/>
            <a:ext cx="550830" cy="48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7800" y="2055912"/>
            <a:ext cx="1371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57600" y="1666995"/>
            <a:ext cx="1063604" cy="90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4578" y="1915588"/>
            <a:ext cx="1236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84610" y="3202468"/>
            <a:ext cx="102845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88503" y="2182576"/>
            <a:ext cx="210786" cy="9530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9" name="TextBox 78"/>
          <p:cNvSpPr txBox="1"/>
          <p:nvPr/>
        </p:nvSpPr>
        <p:spPr>
          <a:xfrm>
            <a:off x="4707305" y="2398044"/>
            <a:ext cx="16138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(model, history)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800354" y="745123"/>
            <a:ext cx="20190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addmh</a:t>
            </a:r>
            <a:r>
              <a:rPr lang="en-US" sz="10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86132" y="2887952"/>
            <a:ext cx="5341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2124" y="3009713"/>
            <a:ext cx="6552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851612" y="1764227"/>
            <a:ext cx="2216188" cy="4004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VersionedAddressBook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69660" y="2409610"/>
            <a:ext cx="111726" cy="328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3" name="TextBox 92"/>
          <p:cNvSpPr txBox="1"/>
          <p:nvPr/>
        </p:nvSpPr>
        <p:spPr>
          <a:xfrm>
            <a:off x="1774940" y="1752600"/>
            <a:ext cx="1894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18054" y="1764226"/>
            <a:ext cx="843332" cy="40618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 Model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357837" y="1993164"/>
            <a:ext cx="5" cy="1431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69233" y="2232871"/>
            <a:ext cx="145230" cy="6397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597734" y="2246428"/>
            <a:ext cx="166472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185192" y="986993"/>
            <a:ext cx="1148808" cy="3084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a: </a:t>
            </a:r>
            <a:r>
              <a:rPr lang="en-US" sz="1050" dirty="0" err="1">
                <a:solidFill>
                  <a:schemeClr val="bg1"/>
                </a:solidFill>
              </a:rPr>
              <a:t>AddmhCommand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295400" y="2203877"/>
            <a:ext cx="3079204" cy="47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295400" y="910245"/>
            <a:ext cx="1238850" cy="41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613264" y="3080933"/>
            <a:ext cx="2880632" cy="546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733227" y="2164646"/>
            <a:ext cx="15474" cy="12103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894419" y="2246427"/>
            <a:ext cx="211583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(target, </a:t>
            </a:r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editedPerson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403935" y="2409610"/>
            <a:ext cx="126420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03935" y="2715064"/>
            <a:ext cx="1264208" cy="24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597734" y="2842907"/>
            <a:ext cx="1744115" cy="296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F18E06-18C7-4D6C-AD01-8269DEF70CD1}"/>
              </a:ext>
            </a:extLst>
          </p:cNvPr>
          <p:cNvCxnSpPr>
            <a:cxnSpLocks/>
          </p:cNvCxnSpPr>
          <p:nvPr/>
        </p:nvCxnSpPr>
        <p:spPr>
          <a:xfrm>
            <a:off x="1236184" y="3700600"/>
            <a:ext cx="0" cy="28710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83857E-58A0-4707-BEE5-04D7162579B6}"/>
              </a:ext>
            </a:extLst>
          </p:cNvPr>
          <p:cNvSpPr/>
          <p:nvPr/>
        </p:nvSpPr>
        <p:spPr>
          <a:xfrm>
            <a:off x="1174192" y="3976400"/>
            <a:ext cx="131045" cy="2418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08A09C01-7D93-4601-8D3F-9810BDDB5920}"/>
              </a:ext>
            </a:extLst>
          </p:cNvPr>
          <p:cNvSpPr/>
          <p:nvPr/>
        </p:nvSpPr>
        <p:spPr>
          <a:xfrm>
            <a:off x="3115717" y="3319494"/>
            <a:ext cx="1206536" cy="4474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5D69C3-E694-4922-BC20-AE44CAE44799}"/>
              </a:ext>
            </a:extLst>
          </p:cNvPr>
          <p:cNvCxnSpPr>
            <a:cxnSpLocks/>
          </p:cNvCxnSpPr>
          <p:nvPr/>
        </p:nvCxnSpPr>
        <p:spPr>
          <a:xfrm>
            <a:off x="3562540" y="3700600"/>
            <a:ext cx="0" cy="12230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5BC24D-356C-4BE1-BC65-14AC9DF018D3}"/>
              </a:ext>
            </a:extLst>
          </p:cNvPr>
          <p:cNvSpPr/>
          <p:nvPr/>
        </p:nvSpPr>
        <p:spPr>
          <a:xfrm>
            <a:off x="3500548" y="4038862"/>
            <a:ext cx="164890" cy="6563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2965B5A-C68B-4A25-B785-18361F535F6B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4486220" y="4327849"/>
            <a:ext cx="15478" cy="20077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727E4F-F9AC-4D12-ACED-F419938DC059}"/>
              </a:ext>
            </a:extLst>
          </p:cNvPr>
          <p:cNvSpPr/>
          <p:nvPr/>
        </p:nvSpPr>
        <p:spPr>
          <a:xfrm>
            <a:off x="4420697" y="4327849"/>
            <a:ext cx="131045" cy="2276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59C2A6-C138-4026-A094-7412D638FCFE}"/>
              </a:ext>
            </a:extLst>
          </p:cNvPr>
          <p:cNvCxnSpPr>
            <a:cxnSpLocks/>
          </p:cNvCxnSpPr>
          <p:nvPr/>
        </p:nvCxnSpPr>
        <p:spPr>
          <a:xfrm>
            <a:off x="517412" y="3979301"/>
            <a:ext cx="96293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423F20A-2AE1-4BEA-84DF-E03B809B8764}"/>
              </a:ext>
            </a:extLst>
          </p:cNvPr>
          <p:cNvSpPr txBox="1"/>
          <p:nvPr/>
        </p:nvSpPr>
        <p:spPr>
          <a:xfrm>
            <a:off x="-66343" y="3607976"/>
            <a:ext cx="18096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viewmh</a:t>
            </a:r>
            <a:r>
              <a:rPr lang="en-US" sz="10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6D947A5-06C7-4975-AF12-D4C19D91A995}"/>
              </a:ext>
            </a:extLst>
          </p:cNvPr>
          <p:cNvCxnSpPr>
            <a:cxnSpLocks/>
          </p:cNvCxnSpPr>
          <p:nvPr/>
        </p:nvCxnSpPr>
        <p:spPr>
          <a:xfrm>
            <a:off x="3631749" y="4167211"/>
            <a:ext cx="878602" cy="9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CF58B61-0298-4381-BCE2-D748E52D35F5}"/>
              </a:ext>
            </a:extLst>
          </p:cNvPr>
          <p:cNvSpPr txBox="1"/>
          <p:nvPr/>
        </p:nvSpPr>
        <p:spPr>
          <a:xfrm>
            <a:off x="2043886" y="4940387"/>
            <a:ext cx="73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F05E46-7D47-448A-BFA7-491155F0E349}"/>
              </a:ext>
            </a:extLst>
          </p:cNvPr>
          <p:cNvCxnSpPr>
            <a:cxnSpLocks/>
          </p:cNvCxnSpPr>
          <p:nvPr/>
        </p:nvCxnSpPr>
        <p:spPr>
          <a:xfrm>
            <a:off x="3694181" y="4463931"/>
            <a:ext cx="725645" cy="940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584D855-3307-4716-878C-C5D76BE5746E}"/>
              </a:ext>
            </a:extLst>
          </p:cNvPr>
          <p:cNvCxnSpPr>
            <a:cxnSpLocks/>
          </p:cNvCxnSpPr>
          <p:nvPr/>
        </p:nvCxnSpPr>
        <p:spPr>
          <a:xfrm>
            <a:off x="1612707" y="4544909"/>
            <a:ext cx="18096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DF246C0-798E-4791-9D8A-4DB26191CF6B}"/>
              </a:ext>
            </a:extLst>
          </p:cNvPr>
          <p:cNvCxnSpPr>
            <a:cxnSpLocks/>
          </p:cNvCxnSpPr>
          <p:nvPr/>
        </p:nvCxnSpPr>
        <p:spPr>
          <a:xfrm>
            <a:off x="484610" y="6282785"/>
            <a:ext cx="102845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817F70-DA81-4CAD-934B-DE9875CF138A}"/>
              </a:ext>
            </a:extLst>
          </p:cNvPr>
          <p:cNvSpPr/>
          <p:nvPr/>
        </p:nvSpPr>
        <p:spPr>
          <a:xfrm>
            <a:off x="4420697" y="5073480"/>
            <a:ext cx="178592" cy="1142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E38CF7-CC94-4F03-A5F4-17524D59C06E}"/>
              </a:ext>
            </a:extLst>
          </p:cNvPr>
          <p:cNvSpPr txBox="1"/>
          <p:nvPr/>
        </p:nvSpPr>
        <p:spPr>
          <a:xfrm>
            <a:off x="1403031" y="3856735"/>
            <a:ext cx="20190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viewmh</a:t>
            </a:r>
            <a:r>
              <a:rPr lang="en-US" sz="1000" dirty="0"/>
              <a:t> …”)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7100C0-D22D-45FE-9BF7-17B856301214}"/>
              </a:ext>
            </a:extLst>
          </p:cNvPr>
          <p:cNvSpPr txBox="1"/>
          <p:nvPr/>
        </p:nvSpPr>
        <p:spPr>
          <a:xfrm>
            <a:off x="1686132" y="5968269"/>
            <a:ext cx="5341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223681-3035-46DF-9B43-DB7FD51EE452}"/>
              </a:ext>
            </a:extLst>
          </p:cNvPr>
          <p:cNvSpPr txBox="1"/>
          <p:nvPr/>
        </p:nvSpPr>
        <p:spPr>
          <a:xfrm>
            <a:off x="712124" y="6090029"/>
            <a:ext cx="6552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804482-EC0E-4601-B665-98D096542A45}"/>
              </a:ext>
            </a:extLst>
          </p:cNvPr>
          <p:cNvSpPr txBox="1"/>
          <p:nvPr/>
        </p:nvSpPr>
        <p:spPr>
          <a:xfrm>
            <a:off x="2079740" y="4365129"/>
            <a:ext cx="1894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v</a:t>
            </a: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DA884A26-36B5-4C78-8F1E-BB5FB7108430}"/>
              </a:ext>
            </a:extLst>
          </p:cNvPr>
          <p:cNvSpPr/>
          <p:nvPr/>
        </p:nvSpPr>
        <p:spPr>
          <a:xfrm>
            <a:off x="4492133" y="3861662"/>
            <a:ext cx="2064848" cy="4290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v: </a:t>
            </a:r>
            <a:r>
              <a:rPr lang="en-US" sz="1050" dirty="0" err="1">
                <a:solidFill>
                  <a:schemeClr val="bg1"/>
                </a:solidFill>
              </a:rPr>
              <a:t>ViewmhCommand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FAC0F3-56E3-4CAB-8302-7439B7CCED77}"/>
              </a:ext>
            </a:extLst>
          </p:cNvPr>
          <p:cNvCxnSpPr>
            <a:cxnSpLocks/>
          </p:cNvCxnSpPr>
          <p:nvPr/>
        </p:nvCxnSpPr>
        <p:spPr>
          <a:xfrm>
            <a:off x="1612707" y="5134831"/>
            <a:ext cx="2796230" cy="1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55DBEA3-593D-4747-A55C-B20C35C1D937}"/>
              </a:ext>
            </a:extLst>
          </p:cNvPr>
          <p:cNvCxnSpPr>
            <a:cxnSpLocks/>
          </p:cNvCxnSpPr>
          <p:nvPr/>
        </p:nvCxnSpPr>
        <p:spPr>
          <a:xfrm>
            <a:off x="1627251" y="4059455"/>
            <a:ext cx="1881359" cy="4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1036E4D-258A-4920-B7F2-1DC2E39B87F5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1613264" y="6161250"/>
            <a:ext cx="2896729" cy="546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62">
            <a:extLst>
              <a:ext uri="{FF2B5EF4-FFF2-40B4-BE49-F238E27FC236}">
                <a16:creationId xmlns:a16="http://schemas.microsoft.com/office/drawing/2014/main" id="{C66C1827-EFC8-4A6F-B155-11BB882064CF}"/>
              </a:ext>
            </a:extLst>
          </p:cNvPr>
          <p:cNvSpPr/>
          <p:nvPr/>
        </p:nvSpPr>
        <p:spPr>
          <a:xfrm>
            <a:off x="3200400" y="533400"/>
            <a:ext cx="682886" cy="5456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AddmhCommandParser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BC33D2E-1924-4A90-B5EB-E0260649EC66}"/>
              </a:ext>
            </a:extLst>
          </p:cNvPr>
          <p:cNvSpPr/>
          <p:nvPr/>
        </p:nvSpPr>
        <p:spPr>
          <a:xfrm>
            <a:off x="3476320" y="1078995"/>
            <a:ext cx="155429" cy="7536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357ED07-3DC3-4AAD-9F08-8074354059F2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2669715" y="1832610"/>
            <a:ext cx="884320" cy="78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6AAE826-177C-4DA2-B083-7766BE0F9FB2}"/>
              </a:ext>
            </a:extLst>
          </p:cNvPr>
          <p:cNvCxnSpPr>
            <a:cxnSpLocks/>
          </p:cNvCxnSpPr>
          <p:nvPr/>
        </p:nvCxnSpPr>
        <p:spPr>
          <a:xfrm>
            <a:off x="3569336" y="1371600"/>
            <a:ext cx="687" cy="6215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B31B01F-E460-43FC-A0FA-6D8C12546A5E}"/>
              </a:ext>
            </a:extLst>
          </p:cNvPr>
          <p:cNvSpPr txBox="1"/>
          <p:nvPr/>
        </p:nvSpPr>
        <p:spPr>
          <a:xfrm>
            <a:off x="3429000" y="1979712"/>
            <a:ext cx="1774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40C777-2986-4CD8-AD11-9CDD025DD29F}"/>
              </a:ext>
            </a:extLst>
          </p:cNvPr>
          <p:cNvCxnSpPr>
            <a:cxnSpLocks/>
          </p:cNvCxnSpPr>
          <p:nvPr/>
        </p:nvCxnSpPr>
        <p:spPr>
          <a:xfrm flipV="1">
            <a:off x="3640170" y="1214347"/>
            <a:ext cx="550830" cy="48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8490A73-20CE-4EA8-B7FB-6FB8BB5A6183}"/>
              </a:ext>
            </a:extLst>
          </p:cNvPr>
          <p:cNvSpPr txBox="1"/>
          <p:nvPr/>
        </p:nvSpPr>
        <p:spPr>
          <a:xfrm>
            <a:off x="2934732" y="1676400"/>
            <a:ext cx="1894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66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Ling Zhi Yu</cp:lastModifiedBy>
  <cp:revision>117</cp:revision>
  <dcterms:created xsi:type="dcterms:W3CDTF">2016-07-22T14:33:02Z</dcterms:created>
  <dcterms:modified xsi:type="dcterms:W3CDTF">2018-10-17T11:15:44Z</dcterms:modified>
</cp:coreProperties>
</file>