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662" y="1319673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execute(“query”)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73782" y="153332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loadCarpark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carPk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14189" y="1687656"/>
            <a:ext cx="25202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CarparkFinderChangedEvent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CarparkFinderChangedEvent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handleCarparkFinderChangedEvent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09694" y="5395369"/>
            <a:ext cx="2757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handleCarparkFinderChangedEvent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Zhuan Yu Yeo</cp:lastModifiedBy>
  <cp:revision>61</cp:revision>
  <dcterms:created xsi:type="dcterms:W3CDTF">2016-07-22T14:33:02Z</dcterms:created>
  <dcterms:modified xsi:type="dcterms:W3CDTF">2018-11-11T14:46:39Z</dcterms:modified>
</cp:coreProperties>
</file>