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82" d="100"/>
          <a:sy n="82" d="100"/>
        </p:scale>
        <p:origin x="1891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CarparkFinder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CliSyntax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 err="1">
                <a:solidFill>
                  <a:schemeClr val="bg1"/>
                </a:solidFill>
              </a:rPr>
              <a:t>ParserUtil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bg1"/>
                </a:solidFill>
              </a:rPr>
              <a:t>XYZCommand</a:t>
            </a:r>
            <a:endParaRPr lang="en-US" sz="1050" b="1" dirty="0">
              <a:solidFill>
                <a:schemeClr val="bg1"/>
              </a:solidFill>
            </a:endParaRP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XYZCommand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n-US" sz="1050" dirty="0" err="1">
                <a:solidFill>
                  <a:schemeClr val="bg1"/>
                </a:solidFill>
              </a:rPr>
              <a:t>FilterCommand</a:t>
            </a:r>
            <a:r>
              <a:rPr lang="en-US" sz="1050" dirty="0">
                <a:solidFill>
                  <a:schemeClr val="bg1"/>
                </a:solidFill>
              </a:rPr>
              <a:t>, </a:t>
            </a:r>
            <a:r>
              <a:rPr lang="en-US" sz="1050" dirty="0" err="1">
                <a:solidFill>
                  <a:schemeClr val="bg1"/>
                </a:solidFill>
              </a:rPr>
              <a:t>FindCommand</a:t>
            </a:r>
            <a:r>
              <a:rPr lang="en-US" sz="1050" dirty="0">
                <a:solidFill>
                  <a:schemeClr val="bg1"/>
                </a:solidFill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Zhuan Yu Yeo</cp:lastModifiedBy>
  <cp:revision>93</cp:revision>
  <dcterms:created xsi:type="dcterms:W3CDTF">2016-07-22T14:33:02Z</dcterms:created>
  <dcterms:modified xsi:type="dcterms:W3CDTF">2018-11-11T15:07:36Z</dcterms:modified>
</cp:coreProperties>
</file>