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442" y="-72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377320"/>
            <a:ext cx="7795535" cy="379662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VersionedCarparkFinder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UniqueCarparkList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Carpark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&lt;&lt;interface&gt;&gt;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 err="1">
                <a:solidFill>
                  <a:srgbClr val="7030A0"/>
                </a:solidFill>
              </a:rPr>
              <a:t>ReadOnlyCarparkFinder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CarparkFinder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8">
            <a:extLst>
              <a:ext uri="{FF2B5EF4-FFF2-40B4-BE49-F238E27FC236}">
                <a16:creationId xmlns:a16="http://schemas.microsoft.com/office/drawing/2014/main" id="{B013E7BF-3D07-4914-8ACE-391DFF4E3C34}"/>
              </a:ext>
            </a:extLst>
          </p:cNvPr>
          <p:cNvSpPr/>
          <p:nvPr/>
        </p:nvSpPr>
        <p:spPr>
          <a:xfrm>
            <a:off x="7712397" y="2166277"/>
            <a:ext cx="104869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NightParking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78">
            <a:extLst>
              <a:ext uri="{FF2B5EF4-FFF2-40B4-BE49-F238E27FC236}">
                <a16:creationId xmlns:a16="http://schemas.microsoft.com/office/drawing/2014/main" id="{F8ADEC36-97E1-4787-A18A-62D35B89AD70}"/>
              </a:ext>
            </a:extLst>
          </p:cNvPr>
          <p:cNvCxnSpPr>
            <a:cxnSpLocks/>
            <a:stCxn id="78" idx="3"/>
            <a:endCxn id="109" idx="1"/>
          </p:cNvCxnSpPr>
          <p:nvPr/>
        </p:nvCxnSpPr>
        <p:spPr>
          <a:xfrm flipV="1">
            <a:off x="7277995" y="2309169"/>
            <a:ext cx="434402" cy="72572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8">
            <a:extLst>
              <a:ext uri="{FF2B5EF4-FFF2-40B4-BE49-F238E27FC236}">
                <a16:creationId xmlns:a16="http://schemas.microsoft.com/office/drawing/2014/main" id="{6F0943C1-D021-4386-BC03-1BE55013A2F8}"/>
              </a:ext>
            </a:extLst>
          </p:cNvPr>
          <p:cNvSpPr/>
          <p:nvPr/>
        </p:nvSpPr>
        <p:spPr>
          <a:xfrm>
            <a:off x="7712396" y="2489255"/>
            <a:ext cx="104869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FreeParking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80">
            <a:extLst>
              <a:ext uri="{FF2B5EF4-FFF2-40B4-BE49-F238E27FC236}">
                <a16:creationId xmlns:a16="http://schemas.microsoft.com/office/drawing/2014/main" id="{B5B5026C-7560-41D5-A6D7-F10ADD0161CE}"/>
              </a:ext>
            </a:extLst>
          </p:cNvPr>
          <p:cNvCxnSpPr>
            <a:cxnSpLocks/>
            <a:stCxn id="78" idx="3"/>
            <a:endCxn id="111" idx="1"/>
          </p:cNvCxnSpPr>
          <p:nvPr/>
        </p:nvCxnSpPr>
        <p:spPr>
          <a:xfrm flipV="1">
            <a:off x="7277995" y="2632147"/>
            <a:ext cx="434401" cy="40274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>
            <a:extLst>
              <a:ext uri="{FF2B5EF4-FFF2-40B4-BE49-F238E27FC236}">
                <a16:creationId xmlns:a16="http://schemas.microsoft.com/office/drawing/2014/main" id="{092D3BE6-3D0A-458A-9673-F181F6B657EB}"/>
              </a:ext>
            </a:extLst>
          </p:cNvPr>
          <p:cNvSpPr/>
          <p:nvPr/>
        </p:nvSpPr>
        <p:spPr>
          <a:xfrm>
            <a:off x="7712397" y="2812233"/>
            <a:ext cx="104869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CarparkType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5" name="Elbow Connector 83">
            <a:extLst>
              <a:ext uri="{FF2B5EF4-FFF2-40B4-BE49-F238E27FC236}">
                <a16:creationId xmlns:a16="http://schemas.microsoft.com/office/drawing/2014/main" id="{FC92007F-B5E4-464A-88BA-52D4FD612A73}"/>
              </a:ext>
            </a:extLst>
          </p:cNvPr>
          <p:cNvCxnSpPr>
            <a:cxnSpLocks/>
            <a:stCxn id="78" idx="3"/>
            <a:endCxn id="113" idx="1"/>
          </p:cNvCxnSpPr>
          <p:nvPr/>
        </p:nvCxnSpPr>
        <p:spPr>
          <a:xfrm flipV="1">
            <a:off x="7277995" y="2955125"/>
            <a:ext cx="434402" cy="797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03343108-75FB-40C5-A912-1096175FE86B}"/>
              </a:ext>
            </a:extLst>
          </p:cNvPr>
          <p:cNvSpPr/>
          <p:nvPr/>
        </p:nvSpPr>
        <p:spPr>
          <a:xfrm>
            <a:off x="7712396" y="3135210"/>
            <a:ext cx="10506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TotalLots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85">
            <a:extLst>
              <a:ext uri="{FF2B5EF4-FFF2-40B4-BE49-F238E27FC236}">
                <a16:creationId xmlns:a16="http://schemas.microsoft.com/office/drawing/2014/main" id="{AB689EE6-A6AA-47EE-9C6A-3BACB2E25E27}"/>
              </a:ext>
            </a:extLst>
          </p:cNvPr>
          <p:cNvCxnSpPr>
            <a:cxnSpLocks/>
            <a:stCxn id="78" idx="3"/>
            <a:endCxn id="116" idx="1"/>
          </p:cNvCxnSpPr>
          <p:nvPr/>
        </p:nvCxnSpPr>
        <p:spPr>
          <a:xfrm>
            <a:off x="7277995" y="3034891"/>
            <a:ext cx="434401" cy="24321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D426DBAD-C543-4BCF-9DEF-869B0FF9566E}"/>
              </a:ext>
            </a:extLst>
          </p:cNvPr>
          <p:cNvSpPr/>
          <p:nvPr/>
        </p:nvSpPr>
        <p:spPr>
          <a:xfrm>
            <a:off x="7710492" y="3455557"/>
            <a:ext cx="10506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LotsAvailable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85">
            <a:extLst>
              <a:ext uri="{FF2B5EF4-FFF2-40B4-BE49-F238E27FC236}">
                <a16:creationId xmlns:a16="http://schemas.microsoft.com/office/drawing/2014/main" id="{32BFDA12-490F-4D93-801B-CBCDEA83B08E}"/>
              </a:ext>
            </a:extLst>
          </p:cNvPr>
          <p:cNvCxnSpPr>
            <a:cxnSpLocks/>
            <a:stCxn id="78" idx="3"/>
            <a:endCxn id="121" idx="1"/>
          </p:cNvCxnSpPr>
          <p:nvPr/>
        </p:nvCxnSpPr>
        <p:spPr>
          <a:xfrm>
            <a:off x="7277995" y="3034891"/>
            <a:ext cx="432497" cy="5635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16DFA366-11B3-4AC2-BE35-A8C5FCC360FC}"/>
              </a:ext>
            </a:extLst>
          </p:cNvPr>
          <p:cNvSpPr/>
          <p:nvPr/>
        </p:nvSpPr>
        <p:spPr>
          <a:xfrm>
            <a:off x="7712397" y="1847773"/>
            <a:ext cx="104869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ShortTerm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6" name="Elbow Connector 78">
            <a:extLst>
              <a:ext uri="{FF2B5EF4-FFF2-40B4-BE49-F238E27FC236}">
                <a16:creationId xmlns:a16="http://schemas.microsoft.com/office/drawing/2014/main" id="{773DFA4C-A10F-4173-86C2-69FEBA660403}"/>
              </a:ext>
            </a:extLst>
          </p:cNvPr>
          <p:cNvCxnSpPr>
            <a:cxnSpLocks/>
            <a:stCxn id="78" idx="3"/>
            <a:endCxn id="125" idx="1"/>
          </p:cNvCxnSpPr>
          <p:nvPr/>
        </p:nvCxnSpPr>
        <p:spPr>
          <a:xfrm flipV="1">
            <a:off x="7277995" y="1990665"/>
            <a:ext cx="434402" cy="104422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451B437D-DD0A-4FD0-94A1-6760178F0EA7}"/>
              </a:ext>
            </a:extLst>
          </p:cNvPr>
          <p:cNvSpPr/>
          <p:nvPr/>
        </p:nvSpPr>
        <p:spPr>
          <a:xfrm>
            <a:off x="7711444" y="1524000"/>
            <a:ext cx="104869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TypeOfParking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C2A56A8E-D26B-4BE0-ACB3-42D7C738A152}"/>
              </a:ext>
            </a:extLst>
          </p:cNvPr>
          <p:cNvSpPr/>
          <p:nvPr/>
        </p:nvSpPr>
        <p:spPr>
          <a:xfrm>
            <a:off x="7709539" y="3774649"/>
            <a:ext cx="10506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PostalCode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9" name="Rectangle 8">
            <a:extLst>
              <a:ext uri="{FF2B5EF4-FFF2-40B4-BE49-F238E27FC236}">
                <a16:creationId xmlns:a16="http://schemas.microsoft.com/office/drawing/2014/main" id="{BFBCC952-9EFA-4E80-A6B3-86555A9CD9F9}"/>
              </a:ext>
            </a:extLst>
          </p:cNvPr>
          <p:cNvSpPr/>
          <p:nvPr/>
        </p:nvSpPr>
        <p:spPr>
          <a:xfrm>
            <a:off x="7709539" y="4093741"/>
            <a:ext cx="10506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Coordinate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Rectangle 8">
            <a:extLst>
              <a:ext uri="{FF2B5EF4-FFF2-40B4-BE49-F238E27FC236}">
                <a16:creationId xmlns:a16="http://schemas.microsoft.com/office/drawing/2014/main" id="{D5AEB92B-BFD7-4DAC-A5F4-E36AA4EE8FC5}"/>
              </a:ext>
            </a:extLst>
          </p:cNvPr>
          <p:cNvSpPr/>
          <p:nvPr/>
        </p:nvSpPr>
        <p:spPr>
          <a:xfrm>
            <a:off x="7709538" y="4412833"/>
            <a:ext cx="10506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CarparkNumber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1" name="Rectangle 8">
            <a:extLst>
              <a:ext uri="{FF2B5EF4-FFF2-40B4-BE49-F238E27FC236}">
                <a16:creationId xmlns:a16="http://schemas.microsoft.com/office/drawing/2014/main" id="{C8286DEE-C202-4DD3-B0A6-4D96C410566E}"/>
              </a:ext>
            </a:extLst>
          </p:cNvPr>
          <p:cNvSpPr/>
          <p:nvPr/>
        </p:nvSpPr>
        <p:spPr>
          <a:xfrm>
            <a:off x="7709538" y="4736742"/>
            <a:ext cx="10506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2" name="Elbow Connector 85">
            <a:extLst>
              <a:ext uri="{FF2B5EF4-FFF2-40B4-BE49-F238E27FC236}">
                <a16:creationId xmlns:a16="http://schemas.microsoft.com/office/drawing/2014/main" id="{A019CA01-2988-46FF-A56B-E05E5C2638E5}"/>
              </a:ext>
            </a:extLst>
          </p:cNvPr>
          <p:cNvCxnSpPr>
            <a:cxnSpLocks/>
            <a:stCxn id="78" idx="3"/>
            <a:endCxn id="128" idx="1"/>
          </p:cNvCxnSpPr>
          <p:nvPr/>
        </p:nvCxnSpPr>
        <p:spPr>
          <a:xfrm>
            <a:off x="7277995" y="3034891"/>
            <a:ext cx="431544" cy="8826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3" name="Elbow Connector 85">
            <a:extLst>
              <a:ext uri="{FF2B5EF4-FFF2-40B4-BE49-F238E27FC236}">
                <a16:creationId xmlns:a16="http://schemas.microsoft.com/office/drawing/2014/main" id="{AE024F1F-E4EF-4C52-9E61-2C32A2CE8763}"/>
              </a:ext>
            </a:extLst>
          </p:cNvPr>
          <p:cNvCxnSpPr>
            <a:cxnSpLocks/>
            <a:stCxn id="78" idx="3"/>
            <a:endCxn id="129" idx="1"/>
          </p:cNvCxnSpPr>
          <p:nvPr/>
        </p:nvCxnSpPr>
        <p:spPr>
          <a:xfrm>
            <a:off x="7277995" y="3034891"/>
            <a:ext cx="431544" cy="120174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05CBF8EE-39BC-437A-8728-B8580DD7AA32}"/>
              </a:ext>
            </a:extLst>
          </p:cNvPr>
          <p:cNvCxnSpPr>
            <a:cxnSpLocks/>
            <a:stCxn id="78" idx="3"/>
            <a:endCxn id="130" idx="1"/>
          </p:cNvCxnSpPr>
          <p:nvPr/>
        </p:nvCxnSpPr>
        <p:spPr>
          <a:xfrm>
            <a:off x="7277995" y="3034891"/>
            <a:ext cx="431543" cy="15208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5" name="Elbow Connector 85">
            <a:extLst>
              <a:ext uri="{FF2B5EF4-FFF2-40B4-BE49-F238E27FC236}">
                <a16:creationId xmlns:a16="http://schemas.microsoft.com/office/drawing/2014/main" id="{39C485AA-4E2B-4795-A7E9-5D27378BC605}"/>
              </a:ext>
            </a:extLst>
          </p:cNvPr>
          <p:cNvCxnSpPr>
            <a:cxnSpLocks/>
            <a:stCxn id="78" idx="3"/>
            <a:endCxn id="131" idx="1"/>
          </p:cNvCxnSpPr>
          <p:nvPr/>
        </p:nvCxnSpPr>
        <p:spPr>
          <a:xfrm>
            <a:off x="7277995" y="3034891"/>
            <a:ext cx="431543" cy="18447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78">
            <a:extLst>
              <a:ext uri="{FF2B5EF4-FFF2-40B4-BE49-F238E27FC236}">
                <a16:creationId xmlns:a16="http://schemas.microsoft.com/office/drawing/2014/main" id="{8A0621C0-8233-4912-AF76-3FB85FB8B11A}"/>
              </a:ext>
            </a:extLst>
          </p:cNvPr>
          <p:cNvCxnSpPr>
            <a:cxnSpLocks/>
            <a:stCxn id="78" idx="3"/>
            <a:endCxn id="127" idx="1"/>
          </p:cNvCxnSpPr>
          <p:nvPr/>
        </p:nvCxnSpPr>
        <p:spPr>
          <a:xfrm flipV="1">
            <a:off x="7277995" y="1666892"/>
            <a:ext cx="433449" cy="13679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40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Zhuan Yu Yeo</cp:lastModifiedBy>
  <cp:revision>84</cp:revision>
  <dcterms:created xsi:type="dcterms:W3CDTF">2016-07-22T14:33:02Z</dcterms:created>
  <dcterms:modified xsi:type="dcterms:W3CDTF">2018-11-11T15:48:50Z</dcterms:modified>
</cp:coreProperties>
</file>