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8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&lt;&lt;interface&gt;&gt;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CarparkFinderStorage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XmlCarparkFinder</a:t>
            </a:r>
            <a:b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CarparkFinder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XmlAdaptedCarpark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 Yu Yeo</cp:lastModifiedBy>
  <cp:revision>59</cp:revision>
  <dcterms:created xsi:type="dcterms:W3CDTF">2016-07-22T14:33:02Z</dcterms:created>
  <dcterms:modified xsi:type="dcterms:W3CDTF">2018-11-11T15:52:21Z</dcterms:modified>
</cp:coreProperties>
</file>