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474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accent3">
                    <a:lumMod val="75000"/>
                  </a:schemeClr>
                </a:solidFill>
              </a:rPr>
              <a:t>CarparkListPanel</a:t>
            </a:r>
            <a:endParaRPr lang="en-SG" sz="1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CarparkCard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2018-11-11T15:29:36Z</dcterms:modified>
</cp:coreProperties>
</file>