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7" d="100"/>
          <a:sy n="97" d="100"/>
        </p:scale>
        <p:origin x="948" y="5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IssueCard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2018-10-18T15:08:00Z</dcterms:modified>
</cp:coreProperties>
</file>