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5407" autoAdjust="0"/>
  </p:normalViewPr>
  <p:slideViewPr>
    <p:cSldViewPr showGuides="1">
      <p:cViewPr>
        <p:scale>
          <a:sx n="125" d="100"/>
          <a:sy n="125" d="100"/>
        </p:scale>
        <p:origin x="-624" y="-1806"/>
      </p:cViewPr>
      <p:guideLst>
        <p:guide orient="horz" pos="1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65">
            <a:extLst>
              <a:ext uri="{FF2B5EF4-FFF2-40B4-BE49-F238E27FC236}">
                <a16:creationId xmlns:a16="http://schemas.microsoft.com/office/drawing/2014/main" id="{EC7210BF-43D3-45D7-ABAB-C027EC48056E}"/>
              </a:ext>
            </a:extLst>
          </p:cNvPr>
          <p:cNvSpPr/>
          <p:nvPr/>
        </p:nvSpPr>
        <p:spPr>
          <a:xfrm>
            <a:off x="7922112" y="2816284"/>
            <a:ext cx="1188990" cy="305111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689578" y="2798995"/>
            <a:ext cx="5221330" cy="306840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rgbClr val="0070C0"/>
                </a:solidFill>
              </a:rPr>
              <a:t>Logic</a:t>
            </a:r>
            <a:endParaRPr lang="en-SG" sz="1100" b="1" dirty="0">
              <a:solidFill>
                <a:srgbClr val="0070C0"/>
              </a:solidFill>
            </a:endParaRPr>
          </a:p>
        </p:txBody>
      </p:sp>
      <p:cxnSp>
        <p:nvCxnSpPr>
          <p:cNvPr id="17" name="Straight Connector 16"/>
          <p:cNvCxnSpPr>
            <a:cxnSpLocks/>
            <a:stCxn id="16" idx="2"/>
          </p:cNvCxnSpPr>
          <p:nvPr/>
        </p:nvCxnSpPr>
        <p:spPr>
          <a:xfrm>
            <a:off x="4761172" y="3319717"/>
            <a:ext cx="0" cy="10721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3116546" y="3014585"/>
            <a:ext cx="917451" cy="2705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:LogicManager</a:t>
            </a:r>
            <a:endParaRPr lang="en-SG" sz="8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555592" y="3220833"/>
            <a:ext cx="0" cy="2646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507565" y="3505203"/>
            <a:ext cx="101678" cy="20963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/>
          </a:p>
        </p:txBody>
      </p:sp>
      <p:sp>
        <p:nvSpPr>
          <p:cNvPr id="16" name="Rectangle 62"/>
          <p:cNvSpPr/>
          <p:nvPr/>
        </p:nvSpPr>
        <p:spPr>
          <a:xfrm>
            <a:off x="4376954" y="2954806"/>
            <a:ext cx="768435" cy="36491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:ArticleList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Parser</a:t>
            </a:r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25652" y="3581400"/>
            <a:ext cx="106613" cy="6650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617065" y="3709777"/>
            <a:ext cx="689294" cy="36011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f:Find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Command</a:t>
            </a:r>
            <a:endParaRPr lang="en-SG" sz="8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6950813" y="4084028"/>
            <a:ext cx="21429" cy="178337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907246" y="4084028"/>
            <a:ext cx="129992" cy="682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2365642" y="3504239"/>
            <a:ext cx="1128893" cy="1718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3599211" y="3581400"/>
            <a:ext cx="112396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45801" y="3367444"/>
            <a:ext cx="1040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rgbClr val="0070C0"/>
                </a:solidFill>
              </a:rPr>
              <a:t>execute(“find-n wallet”)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973826" y="3981861"/>
            <a:ext cx="650505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07434" y="4351699"/>
            <a:ext cx="5393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952899" y="4138891"/>
            <a:ext cx="95434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606745" y="4243757"/>
            <a:ext cx="1110298" cy="266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2365642" y="5581207"/>
            <a:ext cx="1144431" cy="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04185" y="3127390"/>
            <a:ext cx="649504" cy="2705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:Model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Manager</a:t>
            </a:r>
            <a:endParaRPr lang="en-SG" sz="8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3507565" y="4481649"/>
            <a:ext cx="339968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912111" y="4481082"/>
            <a:ext cx="101678" cy="999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/>
          </a:p>
        </p:txBody>
      </p:sp>
      <p:cxnSp>
        <p:nvCxnSpPr>
          <p:cNvPr id="71" name="Straight Connector 70"/>
          <p:cNvCxnSpPr>
            <a:cxnSpLocks/>
            <a:stCxn id="39" idx="2"/>
            <a:endCxn id="159" idx="2"/>
          </p:cNvCxnSpPr>
          <p:nvPr/>
        </p:nvCxnSpPr>
        <p:spPr>
          <a:xfrm flipH="1">
            <a:off x="8516607" y="3397950"/>
            <a:ext cx="12330" cy="246945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455728" y="4553368"/>
            <a:ext cx="124217" cy="16298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  <a:endCxn id="73" idx="0"/>
          </p:cNvCxnSpPr>
          <p:nvPr/>
        </p:nvCxnSpPr>
        <p:spPr>
          <a:xfrm>
            <a:off x="7018654" y="4548998"/>
            <a:ext cx="1499183" cy="43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6989113" y="4715593"/>
            <a:ext cx="1466615" cy="75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3599211" y="5475967"/>
            <a:ext cx="342630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72207" y="4391891"/>
            <a:ext cx="14110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rgbClr val="7030A0"/>
                </a:solidFill>
              </a:rPr>
              <a:t>updateFilteredArticleList(p)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0748" y="3800719"/>
            <a:ext cx="8242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parse(“-n wallet”)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667948" y="3408497"/>
            <a:ext cx="9713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parse(“find-n wallet”)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116592" y="5354752"/>
            <a:ext cx="3915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69507" y="5458096"/>
            <a:ext cx="4802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180144" y="4866082"/>
            <a:ext cx="692900" cy="3601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result: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Command</a:t>
            </a:r>
            <a:r>
              <a:rPr lang="en-US" sz="700" dirty="0">
                <a:solidFill>
                  <a:schemeClr val="bg1"/>
                </a:solidFill>
              </a:rPr>
              <a:t> Result</a:t>
            </a:r>
            <a:endParaRPr lang="en-SG" sz="7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465052" y="5226197"/>
            <a:ext cx="96054" cy="1337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7014875" y="5359914"/>
            <a:ext cx="46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111919" y="4105350"/>
            <a:ext cx="13887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f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381655" y="3481540"/>
            <a:ext cx="994523" cy="22313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:FindCommand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Parser</a:t>
            </a:r>
            <a:endParaRPr lang="en-SG" sz="8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4822778" y="3929579"/>
            <a:ext cx="1018324" cy="361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825510" y="3693867"/>
            <a:ext cx="129738" cy="679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5892358" y="3735298"/>
            <a:ext cx="0" cy="5724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835065" y="3917000"/>
            <a:ext cx="137570" cy="2883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4818920" y="4204048"/>
            <a:ext cx="107794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7014875" y="5046140"/>
            <a:ext cx="165268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840748" y="3657600"/>
            <a:ext cx="5577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4824513" y="3749909"/>
            <a:ext cx="1054404" cy="454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790033" y="4206453"/>
            <a:ext cx="139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45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Lim Yu Xi</cp:lastModifiedBy>
  <cp:revision>91</cp:revision>
  <dcterms:created xsi:type="dcterms:W3CDTF">2016-07-22T14:33:02Z</dcterms:created>
  <dcterms:modified xsi:type="dcterms:W3CDTF">2018-11-10T07:43:10Z</dcterms:modified>
</cp:coreProperties>
</file>