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C47DFC8-E701-43BA-ACB8-3BFFA97BCEDA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11/12/18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C6E443D-EE66-4644-BE44-FF9AEAB60647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85800" y="1981080"/>
            <a:ext cx="7252560" cy="39999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70c0"/>
                </a:solidFill>
                <a:latin typeface="Calibri"/>
              </a:rPr>
              <a:t>Logic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44920" y="2296440"/>
            <a:ext cx="1455120" cy="3463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:Image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1572840" y="26600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500840" y="3011040"/>
            <a:ext cx="151920" cy="27799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2779200" y="2250000"/>
            <a:ext cx="1218960" cy="4572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SEQUENCE </a:t>
            </a:r>
            <a:br/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:Sequence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4" name="Line 6"/>
          <p:cNvSpPr/>
          <p:nvPr/>
        </p:nvSpPr>
        <p:spPr>
          <a:xfrm>
            <a:off x="3356640" y="2707200"/>
            <a:ext cx="0" cy="140760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3284640" y="3121920"/>
            <a:ext cx="174600" cy="81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380880" y="3014640"/>
            <a:ext cx="111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 flipV="1">
            <a:off x="1653120" y="3121200"/>
            <a:ext cx="159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-149760" y="2743200"/>
            <a:ext cx="179028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Create(“~/bag.jpg”)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V="1">
            <a:off x="1688400" y="3931920"/>
            <a:ext cx="15962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304920" y="5791320"/>
            <a:ext cx="11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1723680" y="4114440"/>
            <a:ext cx="332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1714680" y="4663080"/>
            <a:ext cx="333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1743120" y="2850840"/>
            <a:ext cx="14245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next()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91440" y="5538600"/>
            <a:ext cx="12704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new Image(data/images/v.jpg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2817720" y="3703680"/>
            <a:ext cx="2199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v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6" name="Line 18"/>
          <p:cNvSpPr/>
          <p:nvPr/>
        </p:nvSpPr>
        <p:spPr>
          <a:xfrm>
            <a:off x="5163120" y="2666880"/>
            <a:ext cx="360" cy="135648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CustomShape 19"/>
          <p:cNvSpPr/>
          <p:nvPr/>
        </p:nvSpPr>
        <p:spPr>
          <a:xfrm>
            <a:off x="5051520" y="4023360"/>
            <a:ext cx="205560" cy="685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8" name="CustomShape 20"/>
          <p:cNvSpPr/>
          <p:nvPr/>
        </p:nvSpPr>
        <p:spPr>
          <a:xfrm>
            <a:off x="4389120" y="2286000"/>
            <a:ext cx="1590120" cy="3697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</a:rPr>
              <a:t>:FileUtil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1743120" y="2850840"/>
            <a:ext cx="14245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next()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3558600" y="3879360"/>
            <a:ext cx="14245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copy(~/bag.jpg, </a:t>
            </a: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data/images/v.jpg)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4572000" y="4449960"/>
            <a:ext cx="45720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</a:rPr>
              <a:t>void</a:t>
            </a:r>
            <a:endParaRPr b="0" lang="en-SG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Application>LibreOffice/6.1.2.1$Linux_X86_64 LibreOffice_project/10$Build-1</Application>
  <Words>42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2018-11-12T23:22:03Z</dcterms:modified>
  <cp:revision>72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