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288" y="-11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Article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98681" y="1969017"/>
            <a:ext cx="82156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7151774" y="2455331"/>
            <a:ext cx="890328" cy="2034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693" y="3100528"/>
            <a:ext cx="796985" cy="2690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3034891"/>
            <a:ext cx="434698" cy="2001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454241"/>
            <a:ext cx="813946" cy="2690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5538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2742117"/>
            <a:ext cx="821566" cy="2847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Finder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7277995" y="2884506"/>
            <a:ext cx="434402" cy="1503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24B450AA-7283-4E30-80D1-E9829DEF5E70}"/>
              </a:ext>
            </a:extLst>
          </p:cNvPr>
          <p:cNvSpPr/>
          <p:nvPr/>
        </p:nvSpPr>
        <p:spPr>
          <a:xfrm>
            <a:off x="7712396" y="2355567"/>
            <a:ext cx="82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5EB9DA03-E3D8-43AE-8955-324048949595}"/>
              </a:ext>
            </a:extLst>
          </p:cNvPr>
          <p:cNvSpPr/>
          <p:nvPr/>
        </p:nvSpPr>
        <p:spPr>
          <a:xfrm>
            <a:off x="7708587" y="3818917"/>
            <a:ext cx="82156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Owner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955B5579-F894-4920-8C23-AF79730E2598}"/>
              </a:ext>
            </a:extLst>
          </p:cNvPr>
          <p:cNvSpPr/>
          <p:nvPr/>
        </p:nvSpPr>
        <p:spPr>
          <a:xfrm>
            <a:off x="7698680" y="4228227"/>
            <a:ext cx="82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isResolved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636D661E-EB01-420E-A928-47C8825C5E35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7332021" y="2654208"/>
            <a:ext cx="536124" cy="2246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5">
            <a:extLst>
              <a:ext uri="{FF2B5EF4-FFF2-40B4-BE49-F238E27FC236}">
                <a16:creationId xmlns:a16="http://schemas.microsoft.com/office/drawing/2014/main" id="{834D52A3-E064-4683-8114-326C66F1A5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43285" y="3815722"/>
            <a:ext cx="899881" cy="210910"/>
          </a:xfrm>
          <a:prstGeom prst="bentConnector3">
            <a:avLst>
              <a:gd name="adj1" fmla="val 999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AEEBE5CE-CD01-4160-9A69-FA08A6FB44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49646" y="3421345"/>
            <a:ext cx="899881" cy="210910"/>
          </a:xfrm>
          <a:prstGeom prst="bentConnector3">
            <a:avLst>
              <a:gd name="adj1" fmla="val 999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86</cp:revision>
  <dcterms:created xsi:type="dcterms:W3CDTF">2016-07-22T14:33:02Z</dcterms:created>
  <dcterms:modified xsi:type="dcterms:W3CDTF">2018-11-06T14:02:22Z</dcterms:modified>
</cp:coreProperties>
</file>