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90" y="-1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VersionedArticleList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UniqueArticleList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Article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4" y="2607090"/>
            <a:ext cx="434402" cy="43439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cxnSpLocks/>
            <a:stCxn id="78" idx="3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cxnSpLocks/>
            <a:stCxn id="78" idx="3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85"/>
          <p:cNvCxnSpPr>
            <a:cxnSpLocks/>
            <a:stCxn id="78" idx="3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ReadOnlyArticleList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6" y="1695987"/>
            <a:ext cx="805995" cy="3079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1849955"/>
            <a:ext cx="434401" cy="1184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72916" y="16780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ArticleList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40BEC33A-8F5C-4D41-B4D7-00C73B22546E}"/>
              </a:ext>
            </a:extLst>
          </p:cNvPr>
          <p:cNvSpPr/>
          <p:nvPr/>
        </p:nvSpPr>
        <p:spPr>
          <a:xfrm>
            <a:off x="7707395" y="2077557"/>
            <a:ext cx="82156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11FEFB53-F370-4CE7-ACE9-CDF6BEAAA553}"/>
              </a:ext>
            </a:extLst>
          </p:cNvPr>
          <p:cNvSpPr/>
          <p:nvPr/>
        </p:nvSpPr>
        <p:spPr>
          <a:xfrm>
            <a:off x="7721407" y="3209068"/>
            <a:ext cx="796985" cy="26908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75A33C1C-83F2-4049-ABC3-A4C4924C4DFE}"/>
              </a:ext>
            </a:extLst>
          </p:cNvPr>
          <p:cNvSpPr/>
          <p:nvPr/>
        </p:nvSpPr>
        <p:spPr>
          <a:xfrm>
            <a:off x="7721111" y="3562781"/>
            <a:ext cx="813946" cy="26908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5476D04B-ED75-4714-B621-FCD64AF4B573}"/>
              </a:ext>
            </a:extLst>
          </p:cNvPr>
          <p:cNvSpPr/>
          <p:nvPr/>
        </p:nvSpPr>
        <p:spPr>
          <a:xfrm>
            <a:off x="7712396" y="2865922"/>
            <a:ext cx="821566" cy="28477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Finder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7E9C5D8F-73CB-4816-8A46-287E2288A13C}"/>
              </a:ext>
            </a:extLst>
          </p:cNvPr>
          <p:cNvSpPr/>
          <p:nvPr/>
        </p:nvSpPr>
        <p:spPr>
          <a:xfrm>
            <a:off x="7721110" y="2464107"/>
            <a:ext cx="82156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Description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EDC7DD4-5FDA-4CAC-B5CF-21D3E13D5FCB}"/>
              </a:ext>
            </a:extLst>
          </p:cNvPr>
          <p:cNvSpPr/>
          <p:nvPr/>
        </p:nvSpPr>
        <p:spPr>
          <a:xfrm>
            <a:off x="7717301" y="3927457"/>
            <a:ext cx="82156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Owner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0CB8BE5B-6D9D-47A5-95F6-5160AD5DF2D9}"/>
              </a:ext>
            </a:extLst>
          </p:cNvPr>
          <p:cNvSpPr/>
          <p:nvPr/>
        </p:nvSpPr>
        <p:spPr>
          <a:xfrm>
            <a:off x="7707394" y="4336767"/>
            <a:ext cx="82156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isResolved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8">
            <a:extLst>
              <a:ext uri="{FF2B5EF4-FFF2-40B4-BE49-F238E27FC236}">
                <a16:creationId xmlns:a16="http://schemas.microsoft.com/office/drawing/2014/main" id="{B7250CE9-E78F-438B-B836-A1F45406C6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6586" y="2531995"/>
            <a:ext cx="806993" cy="224626"/>
          </a:xfrm>
          <a:prstGeom prst="bentConnector3">
            <a:avLst>
              <a:gd name="adj1" fmla="val 10004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4A9B9B27-5236-4711-B678-382C1DBDF0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8687" y="3661091"/>
            <a:ext cx="690217" cy="217201"/>
          </a:xfrm>
          <a:prstGeom prst="bentConnector3">
            <a:avLst>
              <a:gd name="adj1" fmla="val 9968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5">
            <a:extLst>
              <a:ext uri="{FF2B5EF4-FFF2-40B4-BE49-F238E27FC236}">
                <a16:creationId xmlns:a16="http://schemas.microsoft.com/office/drawing/2014/main" id="{F900A5CD-C1AE-4DFE-8CD7-893D10A8A4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8686" y="4049018"/>
            <a:ext cx="690217" cy="217201"/>
          </a:xfrm>
          <a:prstGeom prst="bentConnector3">
            <a:avLst>
              <a:gd name="adj1" fmla="val 9968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Yu Xi</cp:lastModifiedBy>
  <cp:revision>86</cp:revision>
  <dcterms:created xsi:type="dcterms:W3CDTF">2016-07-22T14:33:02Z</dcterms:created>
  <dcterms:modified xsi:type="dcterms:W3CDTF">2018-11-06T14:03:09Z</dcterms:modified>
</cp:coreProperties>
</file>