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407" autoAdjust="0"/>
  </p:normalViewPr>
  <p:slideViewPr>
    <p:cSldViewPr showGuides="1">
      <p:cViewPr>
        <p:scale>
          <a:sx n="125" d="100"/>
          <a:sy n="125" d="100"/>
        </p:scale>
        <p:origin x="-624" y="-2232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5">
            <a:extLst>
              <a:ext uri="{FF2B5EF4-FFF2-40B4-BE49-F238E27FC236}">
                <a16:creationId xmlns:a16="http://schemas.microsoft.com/office/drawing/2014/main" id="{EC7210BF-43D3-45D7-ABAB-C027EC48056E}"/>
              </a:ext>
            </a:extLst>
          </p:cNvPr>
          <p:cNvSpPr/>
          <p:nvPr/>
        </p:nvSpPr>
        <p:spPr>
          <a:xfrm>
            <a:off x="7922112" y="2816284"/>
            <a:ext cx="942462" cy="350831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689578" y="2798995"/>
            <a:ext cx="5221330" cy="352560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68023" y="3172926"/>
            <a:ext cx="7144" cy="1193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3116546" y="3014585"/>
            <a:ext cx="917451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:LogicManager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547374" y="3220833"/>
            <a:ext cx="8218" cy="31037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507565" y="3505202"/>
            <a:ext cx="94315" cy="2582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sp>
        <p:nvSpPr>
          <p:cNvPr id="16" name="Rectangle 62"/>
          <p:cNvSpPr/>
          <p:nvPr/>
        </p:nvSpPr>
        <p:spPr>
          <a:xfrm>
            <a:off x="4418941" y="2951443"/>
            <a:ext cx="768435" cy="364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:ArticleList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5443" y="3590002"/>
            <a:ext cx="102312" cy="656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17065" y="3709777"/>
            <a:ext cx="689294" cy="3601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r:Resolve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Command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948764" y="4084028"/>
            <a:ext cx="23478" cy="22405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07246" y="4084028"/>
            <a:ext cx="129992" cy="682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09800" y="3521423"/>
            <a:ext cx="128783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601880" y="3590003"/>
            <a:ext cx="1123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8970" y="3384628"/>
            <a:ext cx="12600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execute(“resolve 1 o/John”)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973826" y="3981861"/>
            <a:ext cx="6505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7434" y="4351699"/>
            <a:ext cx="5393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952899" y="4138891"/>
            <a:ext cx="9543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06745" y="4243757"/>
            <a:ext cx="1110298" cy="26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377313" y="6061733"/>
            <a:ext cx="1144431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82761" y="3063923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507565" y="4481649"/>
            <a:ext cx="33996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2110" y="4481081"/>
            <a:ext cx="120717" cy="14523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71" name="Straight Connector 70"/>
          <p:cNvCxnSpPr>
            <a:cxnSpLocks/>
            <a:endCxn id="159" idx="2"/>
          </p:cNvCxnSpPr>
          <p:nvPr/>
        </p:nvCxnSpPr>
        <p:spPr>
          <a:xfrm flipH="1">
            <a:off x="8393343" y="3334483"/>
            <a:ext cx="14170" cy="299011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56100" y="4571999"/>
            <a:ext cx="124217" cy="1629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972242" y="4572000"/>
            <a:ext cx="1424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989113" y="4715593"/>
            <a:ext cx="1418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571923" y="5935280"/>
            <a:ext cx="34263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6643" y="4969838"/>
            <a:ext cx="1411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7030A0"/>
                </a:solidFill>
              </a:rPr>
              <a:t>updateFilteredArticleList(p)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10044" y="3785071"/>
            <a:ext cx="8242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parse(“1 o/John”)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62600" y="3442936"/>
            <a:ext cx="114443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parse(“resolve 1 o/John”)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89304" y="5814065"/>
            <a:ext cx="391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81178" y="5938622"/>
            <a:ext cx="4802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181226" y="5355408"/>
            <a:ext cx="692900" cy="3601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Command</a:t>
            </a:r>
            <a:r>
              <a:rPr lang="en-US" sz="700" dirty="0">
                <a:solidFill>
                  <a:schemeClr val="bg1"/>
                </a:solidFill>
              </a:rPr>
              <a:t> Result</a:t>
            </a:r>
            <a:endParaRPr lang="en-SG" sz="7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6134" y="5715523"/>
            <a:ext cx="96054" cy="133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015957" y="5849240"/>
            <a:ext cx="46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11919" y="4105350"/>
            <a:ext cx="1388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381655" y="3481540"/>
            <a:ext cx="994523" cy="2231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ResolveCommand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22778" y="3929579"/>
            <a:ext cx="1018324" cy="36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25510" y="3693867"/>
            <a:ext cx="129738" cy="67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892358" y="3735298"/>
            <a:ext cx="0" cy="5724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35065" y="3917000"/>
            <a:ext cx="137570" cy="2883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4818920" y="4204048"/>
            <a:ext cx="10779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015957" y="5535466"/>
            <a:ext cx="1652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823861" y="3657600"/>
            <a:ext cx="557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24513" y="3749909"/>
            <a:ext cx="1054404" cy="45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0033" y="4206453"/>
            <a:ext cx="139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AD2B41-DA65-44B9-9F65-B36F0504BD96}"/>
              </a:ext>
            </a:extLst>
          </p:cNvPr>
          <p:cNvSpPr txBox="1"/>
          <p:nvPr/>
        </p:nvSpPr>
        <p:spPr>
          <a:xfrm>
            <a:off x="7013760" y="4290789"/>
            <a:ext cx="12743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7030A0"/>
                </a:solidFill>
              </a:rPr>
              <a:t>updateArticle(articleToEdit, editedArticle)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42E4B6-5D17-439A-ACEE-56CF26AF88E2}"/>
              </a:ext>
            </a:extLst>
          </p:cNvPr>
          <p:cNvSpPr/>
          <p:nvPr/>
        </p:nvSpPr>
        <p:spPr>
          <a:xfrm>
            <a:off x="8356991" y="5134395"/>
            <a:ext cx="124217" cy="1629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80F363-0304-49C9-9102-A6C499CFFAA9}"/>
              </a:ext>
            </a:extLst>
          </p:cNvPr>
          <p:cNvCxnSpPr>
            <a:cxnSpLocks/>
          </p:cNvCxnSpPr>
          <p:nvPr/>
        </p:nvCxnSpPr>
        <p:spPr>
          <a:xfrm>
            <a:off x="6989974" y="5140709"/>
            <a:ext cx="1424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AED910-E8F1-407B-85F5-7C71E8600107}"/>
              </a:ext>
            </a:extLst>
          </p:cNvPr>
          <p:cNvCxnSpPr>
            <a:cxnSpLocks/>
          </p:cNvCxnSpPr>
          <p:nvPr/>
        </p:nvCxnSpPr>
        <p:spPr>
          <a:xfrm>
            <a:off x="7006845" y="5284302"/>
            <a:ext cx="1418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90</cp:revision>
  <dcterms:created xsi:type="dcterms:W3CDTF">2016-07-22T14:33:02Z</dcterms:created>
  <dcterms:modified xsi:type="dcterms:W3CDTF">2018-11-10T07:47:49Z</dcterms:modified>
</cp:coreProperties>
</file>