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64" y="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ArticleList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56849" y="2738475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ArticleList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VersionedArticleList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606566" y="3272513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ReadOnlyArticleList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Yu Xi</cp:lastModifiedBy>
  <cp:revision>107</cp:revision>
  <dcterms:created xsi:type="dcterms:W3CDTF">2016-07-22T14:33:02Z</dcterms:created>
  <dcterms:modified xsi:type="dcterms:W3CDTF">2018-11-06T14:16:10Z</dcterms:modified>
</cp:coreProperties>
</file>