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523930" y="2365495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801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31" idx="6"/>
            <a:endCxn id="33" idx="1"/>
          </p:cNvCxnSpPr>
          <p:nvPr/>
        </p:nvCxnSpPr>
        <p:spPr>
          <a:xfrm>
            <a:off x="759599" y="2483330"/>
            <a:ext cx="290499" cy="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1050098" y="2134895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801" dirty="0"/>
              <a:t>User types incomplete command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1835275" y="2851332"/>
            <a:ext cx="1" cy="33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5710769" y="2348536"/>
            <a:ext cx="206604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01" dirty="0"/>
              <a:t>[</a:t>
            </a:r>
            <a:r>
              <a:rPr lang="en-US" dirty="0" err="1"/>
              <a:t>isValidPrefix</a:t>
            </a:r>
            <a:r>
              <a:rPr lang="en-US" dirty="0"/>
              <a:t>]</a:t>
            </a:r>
            <a:endParaRPr lang="en-SG" sz="180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</p:cNvCxnSpPr>
          <p:nvPr/>
        </p:nvCxnSpPr>
        <p:spPr>
          <a:xfrm>
            <a:off x="9911002" y="354531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334985" y="3435004"/>
            <a:ext cx="235669" cy="235669"/>
            <a:chOff x="8040730" y="5082186"/>
            <a:chExt cx="235669" cy="235669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 sz="1801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 sz="1801"/>
            </a:p>
          </p:txBody>
        </p: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52FE6E1-DA92-446B-B490-A47DC15466CF}"/>
              </a:ext>
            </a:extLst>
          </p:cNvPr>
          <p:cNvSpPr/>
          <p:nvPr/>
        </p:nvSpPr>
        <p:spPr>
          <a:xfrm>
            <a:off x="2931605" y="3126139"/>
            <a:ext cx="2646426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801" dirty="0"/>
              <a:t>Parse by </a:t>
            </a:r>
            <a:r>
              <a:rPr lang="en-SG" sz="1801" dirty="0" err="1"/>
              <a:t>SuggestCommandParser</a:t>
            </a:r>
            <a:endParaRPr lang="en-SG" sz="1801" dirty="0"/>
          </a:p>
        </p:txBody>
      </p:sp>
      <p:cxnSp>
        <p:nvCxnSpPr>
          <p:cNvPr id="49" name="Elbow Connector 65">
            <a:extLst>
              <a:ext uri="{FF2B5EF4-FFF2-40B4-BE49-F238E27FC236}">
                <a16:creationId xmlns:a16="http://schemas.microsoft.com/office/drawing/2014/main" id="{852A9664-3BF3-4C51-9FD5-CEAADDB61A86}"/>
              </a:ext>
            </a:extLst>
          </p:cNvPr>
          <p:cNvCxnSpPr>
            <a:cxnSpLocks/>
            <a:stCxn id="86" idx="3"/>
            <a:endCxn id="45" idx="1"/>
          </p:cNvCxnSpPr>
          <p:nvPr/>
        </p:nvCxnSpPr>
        <p:spPr>
          <a:xfrm flipV="1">
            <a:off x="2625577" y="3533469"/>
            <a:ext cx="30602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73">
            <a:extLst>
              <a:ext uri="{FF2B5EF4-FFF2-40B4-BE49-F238E27FC236}">
                <a16:creationId xmlns:a16="http://schemas.microsoft.com/office/drawing/2014/main" id="{C92F8B28-E973-4802-92DC-2F027B306D7C}"/>
              </a:ext>
            </a:extLst>
          </p:cNvPr>
          <p:cNvCxnSpPr>
            <a:cxnSpLocks/>
            <a:stCxn id="45" idx="3"/>
            <a:endCxn id="54" idx="1"/>
          </p:cNvCxnSpPr>
          <p:nvPr/>
        </p:nvCxnSpPr>
        <p:spPr>
          <a:xfrm flipV="1">
            <a:off x="5578031" y="3528568"/>
            <a:ext cx="518880" cy="49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BCACB01-2359-45F2-BD7C-B5DCEBDD62BF}"/>
              </a:ext>
            </a:extLst>
          </p:cNvPr>
          <p:cNvSpPr/>
          <p:nvPr/>
        </p:nvSpPr>
        <p:spPr>
          <a:xfrm>
            <a:off x="6733608" y="2663828"/>
            <a:ext cx="2646426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801" dirty="0"/>
              <a:t>Execute new </a:t>
            </a:r>
            <a:r>
              <a:rPr lang="en-SG" sz="1801" dirty="0" err="1"/>
              <a:t>SuggestCommand</a:t>
            </a:r>
            <a:endParaRPr lang="en-SG" sz="1801" dirty="0"/>
          </a:p>
        </p:txBody>
      </p:sp>
      <p:sp>
        <p:nvSpPr>
          <p:cNvPr id="54" name="Diamond 53">
            <a:extLst>
              <a:ext uri="{FF2B5EF4-FFF2-40B4-BE49-F238E27FC236}">
                <a16:creationId xmlns:a16="http://schemas.microsoft.com/office/drawing/2014/main" id="{5D1B52D7-88C6-44BB-B41B-F9CBE7947A73}"/>
              </a:ext>
            </a:extLst>
          </p:cNvPr>
          <p:cNvSpPr/>
          <p:nvPr/>
        </p:nvSpPr>
        <p:spPr>
          <a:xfrm>
            <a:off x="6096911" y="3288185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801"/>
          </a:p>
        </p:txBody>
      </p:sp>
      <p:cxnSp>
        <p:nvCxnSpPr>
          <p:cNvPr id="55" name="Elbow Connector 65">
            <a:extLst>
              <a:ext uri="{FF2B5EF4-FFF2-40B4-BE49-F238E27FC236}">
                <a16:creationId xmlns:a16="http://schemas.microsoft.com/office/drawing/2014/main" id="{13531E66-A73C-4E8F-8875-D343043D6100}"/>
              </a:ext>
            </a:extLst>
          </p:cNvPr>
          <p:cNvCxnSpPr>
            <a:cxnSpLocks/>
            <a:stCxn id="54" idx="0"/>
            <a:endCxn id="53" idx="1"/>
          </p:cNvCxnSpPr>
          <p:nvPr/>
        </p:nvCxnSpPr>
        <p:spPr>
          <a:xfrm rot="5400000" flipH="1" flipV="1">
            <a:off x="6426938" y="2981515"/>
            <a:ext cx="217027" cy="396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65">
            <a:extLst>
              <a:ext uri="{FF2B5EF4-FFF2-40B4-BE49-F238E27FC236}">
                <a16:creationId xmlns:a16="http://schemas.microsoft.com/office/drawing/2014/main" id="{B867168D-5C3F-479C-BE27-1C0299D636F8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6337294" y="3768952"/>
            <a:ext cx="3332277" cy="6414"/>
          </a:xfrm>
          <a:prstGeom prst="bentConnector4">
            <a:avLst>
              <a:gd name="adj1" fmla="val 261"/>
              <a:gd name="adj2" fmla="val 36640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64">
            <a:extLst>
              <a:ext uri="{FF2B5EF4-FFF2-40B4-BE49-F238E27FC236}">
                <a16:creationId xmlns:a16="http://schemas.microsoft.com/office/drawing/2014/main" id="{B5E2200C-FA29-4240-ADCE-48CE9944B3AB}"/>
              </a:ext>
            </a:extLst>
          </p:cNvPr>
          <p:cNvSpPr txBox="1"/>
          <p:nvPr/>
        </p:nvSpPr>
        <p:spPr>
          <a:xfrm>
            <a:off x="5761551" y="4136271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01" dirty="0"/>
              <a:t>[else]</a:t>
            </a:r>
          </a:p>
        </p:txBody>
      </p:sp>
      <p:cxnSp>
        <p:nvCxnSpPr>
          <p:cNvPr id="63" name="Elbow Connector 65">
            <a:extLst>
              <a:ext uri="{FF2B5EF4-FFF2-40B4-BE49-F238E27FC236}">
                <a16:creationId xmlns:a16="http://schemas.microsoft.com/office/drawing/2014/main" id="{8D4CABFE-3509-41BB-8EE4-43F3DD2B980D}"/>
              </a:ext>
            </a:extLst>
          </p:cNvPr>
          <p:cNvCxnSpPr>
            <a:cxnSpLocks/>
            <a:stCxn id="53" idx="3"/>
            <a:endCxn id="72" idx="0"/>
          </p:cNvCxnSpPr>
          <p:nvPr/>
        </p:nvCxnSpPr>
        <p:spPr>
          <a:xfrm>
            <a:off x="9380034" y="3071158"/>
            <a:ext cx="289537" cy="2234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Diamond 71">
            <a:extLst>
              <a:ext uri="{FF2B5EF4-FFF2-40B4-BE49-F238E27FC236}">
                <a16:creationId xmlns:a16="http://schemas.microsoft.com/office/drawing/2014/main" id="{CDF6AA2A-393E-4428-849C-B24DFBF4B33B}"/>
              </a:ext>
            </a:extLst>
          </p:cNvPr>
          <p:cNvSpPr/>
          <p:nvPr/>
        </p:nvSpPr>
        <p:spPr>
          <a:xfrm>
            <a:off x="9429188" y="3294600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801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E887DB3-CD35-4E03-9DCC-A5C33DC1B708}"/>
              </a:ext>
            </a:extLst>
          </p:cNvPr>
          <p:cNvSpPr/>
          <p:nvPr/>
        </p:nvSpPr>
        <p:spPr>
          <a:xfrm>
            <a:off x="922152" y="2018828"/>
            <a:ext cx="9129622" cy="2540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2409FD71-8E6B-4949-9ECB-381FD973FC18}"/>
              </a:ext>
            </a:extLst>
          </p:cNvPr>
          <p:cNvSpPr txBox="1"/>
          <p:nvPr/>
        </p:nvSpPr>
        <p:spPr>
          <a:xfrm>
            <a:off x="922152" y="1595706"/>
            <a:ext cx="9129622" cy="404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000" dirty="0" err="1"/>
              <a:t>CommandBox</a:t>
            </a:r>
            <a:endParaRPr lang="en-SG" sz="2000" dirty="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83D98378-0A81-421B-84B5-310F2C21E58D}"/>
              </a:ext>
            </a:extLst>
          </p:cNvPr>
          <p:cNvSpPr/>
          <p:nvPr/>
        </p:nvSpPr>
        <p:spPr>
          <a:xfrm>
            <a:off x="1055222" y="317525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801" dirty="0"/>
              <a:t>User presses {TAB}</a:t>
            </a:r>
          </a:p>
        </p:txBody>
      </p: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22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scooby214</cp:lastModifiedBy>
  <cp:revision>26</cp:revision>
  <dcterms:created xsi:type="dcterms:W3CDTF">2017-07-28T00:49:09Z</dcterms:created>
  <dcterms:modified xsi:type="dcterms:W3CDTF">2018-11-12T07:34:27Z</dcterms:modified>
</cp:coreProperties>
</file>