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826870" y="118895"/>
            <a:ext cx="2536329" cy="5249862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Storage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7235948" cy="5501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65298" cy="38470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21280" y="423022"/>
            <a:ext cx="16510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ThaneParkParser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6441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0962" y="995171"/>
            <a:ext cx="17618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execute(“history more”)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24806" y="2444229"/>
            <a:ext cx="19479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900" y="510539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2512" y="2731313"/>
            <a:ext cx="165298" cy="22370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67837" y="2753108"/>
            <a:ext cx="1501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getCommandEntryList</a:t>
            </a:r>
            <a:r>
              <a:rPr lang="en-US" sz="12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42006" y="953581"/>
            <a:ext cx="14556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</a:t>
            </a:r>
          </a:p>
          <a:p>
            <a:r>
              <a:rPr lang="en-US" dirty="0"/>
              <a:t>“history more”)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70761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2898" y="483298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40555" y="2444229"/>
            <a:ext cx="1659361" cy="45980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CommandReport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Generator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41072" y="4479320"/>
            <a:ext cx="129933" cy="3985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7810" y="2975344"/>
            <a:ext cx="1424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257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h:History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4249" y="4968363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24000" cy="249740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153612" y="4267770"/>
            <a:ext cx="207004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6"/>
                </a:solidFill>
              </a:rPr>
              <a:t>generateHtml</a:t>
            </a:r>
            <a:r>
              <a:rPr lang="en-US" sz="1200" dirty="0">
                <a:solidFill>
                  <a:schemeClr val="accent6"/>
                </a:solidFill>
              </a:rPr>
              <a:t>(title, list, </a:t>
            </a:r>
            <a:r>
              <a:rPr lang="en-US" sz="1200" dirty="0" err="1">
                <a:solidFill>
                  <a:schemeClr val="accent6"/>
                </a:solidFill>
              </a:rPr>
              <a:t>filePath</a:t>
            </a:r>
            <a:r>
              <a:rPr lang="en-US" sz="1200" dirty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5687810" y="4479319"/>
            <a:ext cx="285326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695371" y="4861395"/>
            <a:ext cx="2845701" cy="13324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D9A6D1-5747-4F45-8291-055CFC5BD3C6}"/>
              </a:ext>
            </a:extLst>
          </p:cNvPr>
          <p:cNvCxnSpPr>
            <a:cxnSpLocks/>
          </p:cNvCxnSpPr>
          <p:nvPr/>
        </p:nvCxnSpPr>
        <p:spPr>
          <a:xfrm>
            <a:off x="7200175" y="1611497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757DC0B-369E-4F7A-8872-F059BD05060F}"/>
              </a:ext>
            </a:extLst>
          </p:cNvPr>
          <p:cNvSpPr/>
          <p:nvPr/>
        </p:nvSpPr>
        <p:spPr>
          <a:xfrm>
            <a:off x="7112785" y="2975344"/>
            <a:ext cx="184914" cy="814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8D24439E-9242-411E-AAD3-FC797F70A623}"/>
              </a:ext>
            </a:extLst>
          </p:cNvPr>
          <p:cNvSpPr/>
          <p:nvPr/>
        </p:nvSpPr>
        <p:spPr>
          <a:xfrm>
            <a:off x="6634069" y="1066805"/>
            <a:ext cx="1062131" cy="65286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history: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CommandHistory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AF6048-4F8F-44E8-AA30-4580C2A6D29C}"/>
              </a:ext>
            </a:extLst>
          </p:cNvPr>
          <p:cNvCxnSpPr>
            <a:cxnSpLocks/>
          </p:cNvCxnSpPr>
          <p:nvPr/>
        </p:nvCxnSpPr>
        <p:spPr>
          <a:xfrm flipV="1">
            <a:off x="5678282" y="3782056"/>
            <a:ext cx="1434503" cy="82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E5BD081-477D-458E-A5BD-ED7DA8DB9568}"/>
              </a:ext>
            </a:extLst>
          </p:cNvPr>
          <p:cNvSpPr txBox="1"/>
          <p:nvPr/>
        </p:nvSpPr>
        <p:spPr>
          <a:xfrm>
            <a:off x="5664272" y="3528778"/>
            <a:ext cx="8127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scooby214</cp:lastModifiedBy>
  <cp:revision>110</cp:revision>
  <dcterms:created xsi:type="dcterms:W3CDTF">2016-07-22T14:33:02Z</dcterms:created>
  <dcterms:modified xsi:type="dcterms:W3CDTF">2018-11-12T10:56:59Z</dcterms:modified>
</cp:coreProperties>
</file>