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19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ThanePark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deleteRide</a:t>
            </a:r>
            <a:r>
              <a:rPr lang="en-US" dirty="0">
                <a:solidFill>
                  <a:srgbClr val="7030A0"/>
                </a:solidFill>
              </a:rPr>
              <a:t>(r)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Jia Jun</cp:lastModifiedBy>
  <cp:revision>71</cp:revision>
  <dcterms:created xsi:type="dcterms:W3CDTF">2016-07-22T14:33:02Z</dcterms:created>
  <dcterms:modified xsi:type="dcterms:W3CDTF">2018-11-12T04:45:17Z</dcterms:modified>
</cp:coreProperties>
</file>