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9109" y="1610899"/>
            <a:ext cx="8530091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19489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038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373816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985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692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52137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52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922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160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75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VersionedThanePark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666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306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349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UniqueRideList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672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5559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Ride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10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371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54706" y="2564238"/>
            <a:ext cx="970094" cy="2732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842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520304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54706" y="2887216"/>
            <a:ext cx="970094" cy="29380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Maintenance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520304" y="3034117"/>
            <a:ext cx="434402" cy="7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54706" y="3210194"/>
            <a:ext cx="970094" cy="29380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WaitTime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520304" y="3034891"/>
            <a:ext cx="434402" cy="3222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54706" y="3533171"/>
            <a:ext cx="970094" cy="3132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Zone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520304" y="3034891"/>
            <a:ext cx="434402" cy="65490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795920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04608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032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ReadOnlyThanePark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6051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997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067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72288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75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157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49379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2205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954706" y="2228817"/>
            <a:ext cx="9700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520304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08552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124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ThanePark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35672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113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405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A65BE6EF-43A3-4EB0-A6BC-4C85D455F6EF}"/>
              </a:ext>
            </a:extLst>
          </p:cNvPr>
          <p:cNvSpPr/>
          <p:nvPr/>
        </p:nvSpPr>
        <p:spPr>
          <a:xfrm>
            <a:off x="6954706" y="3875595"/>
            <a:ext cx="970094" cy="3132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85">
            <a:extLst>
              <a:ext uri="{FF2B5EF4-FFF2-40B4-BE49-F238E27FC236}">
                <a16:creationId xmlns:a16="http://schemas.microsoft.com/office/drawing/2014/main" id="{980C7468-8164-405E-A329-F6B58A6C129E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6520304" y="3034891"/>
            <a:ext cx="434402" cy="9973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588E80B8-704B-4829-9A9E-38C37690D47F}"/>
              </a:ext>
            </a:extLst>
          </p:cNvPr>
          <p:cNvSpPr/>
          <p:nvPr/>
        </p:nvSpPr>
        <p:spPr>
          <a:xfrm rot="5400000">
            <a:off x="8203013" y="293999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D2ECA4E5-9545-4598-8E30-5DC9FF4CE7AC}"/>
              </a:ext>
            </a:extLst>
          </p:cNvPr>
          <p:cNvSpPr/>
          <p:nvPr/>
        </p:nvSpPr>
        <p:spPr>
          <a:xfrm rot="5400000">
            <a:off x="7953099" y="3015542"/>
            <a:ext cx="12493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NumericAttribute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A4A785-3304-49D8-874C-56D344CBF718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7924800" y="3027756"/>
            <a:ext cx="325704" cy="636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5C7506E-4D03-4AA8-8D1F-F4693DD78B58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7924800" y="3041483"/>
            <a:ext cx="170032" cy="315612"/>
          </a:xfrm>
          <a:prstGeom prst="bentConnector2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Teo Jia Jun</cp:lastModifiedBy>
  <cp:revision>84</cp:revision>
  <dcterms:created xsi:type="dcterms:W3CDTF">2016-07-22T14:33:02Z</dcterms:created>
  <dcterms:modified xsi:type="dcterms:W3CDTF">2018-11-12T04:49:19Z</dcterms:modified>
</cp:coreProperties>
</file>