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16" y="-9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878535" cy="457199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RideListPanel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RideCard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91B5E78E-5C7D-46BB-A6A1-6688DF8EF77A}"/>
              </a:ext>
            </a:extLst>
          </p:cNvPr>
          <p:cNvSpPr/>
          <p:nvPr/>
        </p:nvSpPr>
        <p:spPr>
          <a:xfrm>
            <a:off x="2592529" y="538353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HistoryWindow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106613AC-26E1-4989-A243-8F53B9002BF7}"/>
              </a:ext>
            </a:extLst>
          </p:cNvPr>
          <p:cNvSpPr/>
          <p:nvPr/>
        </p:nvSpPr>
        <p:spPr>
          <a:xfrm>
            <a:off x="2590799" y="5763930"/>
            <a:ext cx="114300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AboutUsWindow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F4349893-4B28-4808-8AC7-8690387517FC}"/>
              </a:ext>
            </a:extLst>
          </p:cNvPr>
          <p:cNvCxnSpPr/>
          <p:nvPr/>
        </p:nvCxnSpPr>
        <p:spPr>
          <a:xfrm rot="16200000" flipH="1">
            <a:off x="1184947" y="4074978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63">
            <a:extLst>
              <a:ext uri="{FF2B5EF4-FFF2-40B4-BE49-F238E27FC236}">
                <a16:creationId xmlns:a16="http://schemas.microsoft.com/office/drawing/2014/main" id="{3EB59816-08AA-4DA7-B3BA-75A4F9AF9021}"/>
              </a:ext>
            </a:extLst>
          </p:cNvPr>
          <p:cNvCxnSpPr/>
          <p:nvPr/>
        </p:nvCxnSpPr>
        <p:spPr>
          <a:xfrm rot="16200000" flipH="1">
            <a:off x="1184946" y="4488029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630DEDD8-A9A0-4049-8DB6-A2D6064087A7}"/>
              </a:ext>
            </a:extLst>
          </p:cNvPr>
          <p:cNvCxnSpPr/>
          <p:nvPr/>
        </p:nvCxnSpPr>
        <p:spPr>
          <a:xfrm rot="5400000">
            <a:off x="3208855" y="3197988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2E08B5F2-6446-47E2-B82D-310A4DE15F31}"/>
              </a:ext>
            </a:extLst>
          </p:cNvPr>
          <p:cNvCxnSpPr/>
          <p:nvPr/>
        </p:nvCxnSpPr>
        <p:spPr>
          <a:xfrm rot="5400000">
            <a:off x="3208855" y="3532012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2018-11-12T14:46:40Z</dcterms:modified>
</cp:coreProperties>
</file>