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68004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91571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143315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0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4412106" y="2102568"/>
            <a:ext cx="206604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command commits thane park]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478151" y="243840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Purge redundant states and then save thane park to </a:t>
            </a:r>
            <a:r>
              <a:rPr lang="en-SG" sz="1801"/>
              <a:t>thaneParkStateList</a:t>
            </a:r>
            <a:r>
              <a:rPr lang="en-SG" sz="1801" dirty="0"/>
              <a:t> 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123581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9431383" y="284573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22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Teo Jia Jun</cp:lastModifiedBy>
  <cp:revision>20</cp:revision>
  <dcterms:created xsi:type="dcterms:W3CDTF">2017-07-28T00:49:09Z</dcterms:created>
  <dcterms:modified xsi:type="dcterms:W3CDTF">2018-11-12T04:54:30Z</dcterms:modified>
</cp:coreProperties>
</file>