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50361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tp0: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4015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tp1: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7416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tp0: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Teo Jia Jun</cp:lastModifiedBy>
  <cp:revision>26</cp:revision>
  <dcterms:created xsi:type="dcterms:W3CDTF">2017-07-27T00:35:51Z</dcterms:created>
  <dcterms:modified xsi:type="dcterms:W3CDTF">2018-11-12T04:53:10Z</dcterms:modified>
</cp:coreProperties>
</file>