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8776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tp0: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0300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tp2: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26409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tp1: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08515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tp0: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2224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tp2: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4754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tp1:</a:t>
                      </a:r>
                      <a:r>
                        <a:rPr lang="en-SG" sz="1800" u="sng" dirty="0"/>
                        <a:t>ThanePark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Teo Jia Jun</cp:lastModifiedBy>
  <cp:revision>39</cp:revision>
  <dcterms:created xsi:type="dcterms:W3CDTF">2017-07-27T00:35:51Z</dcterms:created>
  <dcterms:modified xsi:type="dcterms:W3CDTF">2018-11-12T04:52:38Z</dcterms:modified>
</cp:coreProperties>
</file>