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36502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tp0: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Teo Jia Jun</cp:lastModifiedBy>
  <cp:revision>3</cp:revision>
  <dcterms:created xsi:type="dcterms:W3CDTF">2018-06-30T16:04:01Z</dcterms:created>
  <dcterms:modified xsi:type="dcterms:W3CDTF">2018-11-12T04:50:03Z</dcterms:modified>
</cp:coreProperties>
</file>