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serDetails_before_edi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095" y="1414780"/>
            <a:ext cx="2847340" cy="402844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4918905" y="3315141"/>
            <a:ext cx="1790700" cy="127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900045" y="1879600"/>
            <a:ext cx="1617345" cy="459740"/>
          </a:xfrm>
          <a:prstGeom prst="roundRect">
            <a:avLst>
              <a:gd name="adj" fmla="val 8333"/>
            </a:avLst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987AE5-CA61-4C22-B713-F2A7C7A77B42}"/>
              </a:ext>
            </a:extLst>
          </p:cNvPr>
          <p:cNvGrpSpPr/>
          <p:nvPr/>
        </p:nvGrpSpPr>
        <p:grpSpPr>
          <a:xfrm>
            <a:off x="6751075" y="1414780"/>
            <a:ext cx="2875915" cy="4028440"/>
            <a:chOff x="5855335" y="1414780"/>
            <a:chExt cx="2875915" cy="4028440"/>
          </a:xfrm>
        </p:grpSpPr>
        <p:pic>
          <p:nvPicPr>
            <p:cNvPr id="11" name="Picture 10" descr="UserTabPane_after_edi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5335" y="1414780"/>
              <a:ext cx="2875915" cy="4028440"/>
            </a:xfrm>
            <a:prstGeom prst="rect">
              <a:avLst/>
            </a:prstGeom>
          </p:spPr>
        </p:pic>
        <p:sp>
          <p:nvSpPr>
            <p:cNvPr id="13" name="Rounded Rectangle 12"/>
            <p:cNvSpPr/>
            <p:nvPr/>
          </p:nvSpPr>
          <p:spPr>
            <a:xfrm>
              <a:off x="7152640" y="3108325"/>
              <a:ext cx="1550670" cy="1919605"/>
            </a:xfrm>
            <a:prstGeom prst="roundRect">
              <a:avLst>
                <a:gd name="adj" fmla="val 8333"/>
              </a:avLst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792595" y="1879600"/>
              <a:ext cx="1910080" cy="459740"/>
            </a:xfrm>
            <a:prstGeom prst="roundRect">
              <a:avLst>
                <a:gd name="adj" fmla="val 8333"/>
              </a:avLst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3115945" y="3108960"/>
            <a:ext cx="1617345" cy="1918970"/>
          </a:xfrm>
          <a:prstGeom prst="roundRect">
            <a:avLst>
              <a:gd name="adj" fmla="val 8333"/>
            </a:avLst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E1E0C5-FCC9-40E0-A5E2-F15DCFE73660}"/>
              </a:ext>
            </a:extLst>
          </p:cNvPr>
          <p:cNvSpPr/>
          <p:nvPr/>
        </p:nvSpPr>
        <p:spPr>
          <a:xfrm>
            <a:off x="1333120" y="5538708"/>
            <a:ext cx="4151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3a. Before execution of Edit command.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82696-58AD-47FB-9E81-9D303CB832AF}"/>
              </a:ext>
            </a:extLst>
          </p:cNvPr>
          <p:cNvSpPr/>
          <p:nvPr/>
        </p:nvSpPr>
        <p:spPr>
          <a:xfrm>
            <a:off x="5961499" y="5538708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3b. Expected UI Output(Edit Command)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Daniel Tan Jia Wang</dc:creator>
  <cp:lastModifiedBy>Tan Jia Wang, Daniel</cp:lastModifiedBy>
  <cp:revision>6</cp:revision>
  <dcterms:created xsi:type="dcterms:W3CDTF">2018-11-02T17:11:59Z</dcterms:created>
  <dcterms:modified xsi:type="dcterms:W3CDTF">2018-11-10T22:30:32Z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