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42D0-5542-4246-B82D-1D330D744E73}" type="datetimeFigureOut">
              <a:rPr lang="en-IN" smtClean="0"/>
              <a:t>12/11/18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37460-9D6C-4857-9C10-0FE21958CE3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4671270" y="2997462"/>
            <a:ext cx="2962620" cy="346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GenerateCommand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9" idx="0"/>
          </p:cNvCxnSpPr>
          <p:nvPr/>
        </p:nvCxnSpPr>
        <p:spPr>
          <a:xfrm flipV="1">
            <a:off x="6152581" y="2677646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/>
          <p:cNvSpPr/>
          <p:nvPr/>
        </p:nvSpPr>
        <p:spPr>
          <a:xfrm>
            <a:off x="6012696" y="2677646"/>
            <a:ext cx="284295" cy="1561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361112" y="2154794"/>
            <a:ext cx="1589103" cy="4994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{ abstract }</a:t>
            </a:r>
          </a:p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Jia Wang, Daniel</dc:creator>
  <cp:lastModifiedBy>Reuben Tan Jun Liang</cp:lastModifiedBy>
  <cp:revision>8</cp:revision>
  <dcterms:created xsi:type="dcterms:W3CDTF">2018-10-14T18:07:06Z</dcterms:created>
  <dcterms:modified xsi:type="dcterms:W3CDTF">2018-11-12T09:32:19Z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